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9703" autoAdjust="0"/>
  </p:normalViewPr>
  <p:slideViewPr>
    <p:cSldViewPr snapToGrid="0" snapToObjects="1">
      <p:cViewPr>
        <p:scale>
          <a:sx n="178" d="100"/>
          <a:sy n="178" d="100"/>
        </p:scale>
        <p:origin x="496" y="29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9DAB5-A339-1945-B247-C874CCE506E8}" type="datetimeFigureOut">
              <a:rPr lang="en-US" smtClean="0"/>
              <a:t>4/5/20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CD483-4B7B-394F-B782-3991DD66D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9DAB5-A339-1945-B247-C874CCE506E8}" type="datetimeFigureOut">
              <a:rPr lang="en-US" smtClean="0"/>
              <a:t>4/5/20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CD483-4B7B-394F-B782-3991DD66D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312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9DAB5-A339-1945-B247-C874CCE506E8}" type="datetimeFigureOut">
              <a:rPr lang="en-US" smtClean="0"/>
              <a:t>4/5/20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CD483-4B7B-394F-B782-3991DD66D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77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9DAB5-A339-1945-B247-C874CCE506E8}" type="datetimeFigureOut">
              <a:rPr lang="en-US" smtClean="0"/>
              <a:t>4/5/20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CD483-4B7B-394F-B782-3991DD66D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097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9DAB5-A339-1945-B247-C874CCE506E8}" type="datetimeFigureOut">
              <a:rPr lang="en-US" smtClean="0"/>
              <a:t>4/5/20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CD483-4B7B-394F-B782-3991DD66D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67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9DAB5-A339-1945-B247-C874CCE506E8}" type="datetimeFigureOut">
              <a:rPr lang="en-US" smtClean="0"/>
              <a:t>4/5/20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CD483-4B7B-394F-B782-3991DD66D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80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9DAB5-A339-1945-B247-C874CCE506E8}" type="datetimeFigureOut">
              <a:rPr lang="en-US" smtClean="0"/>
              <a:t>4/5/20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CD483-4B7B-394F-B782-3991DD66D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90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9DAB5-A339-1945-B247-C874CCE506E8}" type="datetimeFigureOut">
              <a:rPr lang="en-US" smtClean="0"/>
              <a:t>4/5/20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CD483-4B7B-394F-B782-3991DD66D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435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9DAB5-A339-1945-B247-C874CCE506E8}" type="datetimeFigureOut">
              <a:rPr lang="en-US" smtClean="0"/>
              <a:t>4/5/20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CD483-4B7B-394F-B782-3991DD66D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28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9DAB5-A339-1945-B247-C874CCE506E8}" type="datetimeFigureOut">
              <a:rPr lang="en-US" smtClean="0"/>
              <a:t>4/5/20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CD483-4B7B-394F-B782-3991DD66D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36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9DAB5-A339-1945-B247-C874CCE506E8}" type="datetimeFigureOut">
              <a:rPr lang="en-US" smtClean="0"/>
              <a:t>4/5/20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CD483-4B7B-394F-B782-3991DD66D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51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9DAB5-A339-1945-B247-C874CCE506E8}" type="datetimeFigureOut">
              <a:rPr lang="en-US" smtClean="0"/>
              <a:t>4/5/20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CD483-4B7B-394F-B782-3991DD66D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7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MG_961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4" r="17164" b="3859"/>
          <a:stretch/>
        </p:blipFill>
        <p:spPr>
          <a:xfrm rot="5400000">
            <a:off x="-356078" y="1837337"/>
            <a:ext cx="7574563" cy="63331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0075" y="1794477"/>
            <a:ext cx="270364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What is the number word?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54914" y="1794477"/>
            <a:ext cx="28540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What is the expanded form?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0075" y="4430774"/>
            <a:ext cx="195840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What is 100 more?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54914" y="4430774"/>
            <a:ext cx="168834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What is 10 less?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90075" y="6041874"/>
            <a:ext cx="316891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What are the missing numbers?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64615" y="126464"/>
            <a:ext cx="63331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Topic 15 Test</a:t>
            </a:r>
          </a:p>
          <a:p>
            <a:r>
              <a:rPr lang="en-US" sz="2800" dirty="0" smtClean="0"/>
              <a:t>Form A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66657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961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8" r="30473"/>
          <a:stretch/>
        </p:blipFill>
        <p:spPr>
          <a:xfrm rot="5400000">
            <a:off x="158631" y="815001"/>
            <a:ext cx="6546313" cy="65038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36951" y="1401346"/>
            <a:ext cx="4585472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Which number makes the comparison correct?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31326" y="4535244"/>
            <a:ext cx="280632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What is next in the pattern?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6587" y="2950563"/>
            <a:ext cx="29575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What number is in between?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31326" y="2950563"/>
            <a:ext cx="28831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What number is one before?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6587" y="4535244"/>
            <a:ext cx="295758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rder from least to greatest.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040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961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" t="5317" r="13749"/>
          <a:stretch/>
        </p:blipFill>
        <p:spPr>
          <a:xfrm rot="5400000">
            <a:off x="-439959" y="1719438"/>
            <a:ext cx="7744574" cy="64915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6541" y="249942"/>
            <a:ext cx="3008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Free Response Test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89417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9616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5" t="4773" r="7640"/>
          <a:stretch/>
        </p:blipFill>
        <p:spPr>
          <a:xfrm rot="5400000">
            <a:off x="-404669" y="743276"/>
            <a:ext cx="7569341" cy="64708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2256" y="7763378"/>
            <a:ext cx="603327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Please send pictures of your test to Ms. Lim and keep your copy. You will be grading your test and making test corrections tomorrow!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84811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95</Words>
  <Application>Microsoft Macintosh PowerPoint</Application>
  <PresentationFormat>On-screen Show (4:3)</PresentationFormat>
  <Paragraphs>14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Van Eyck</dc:creator>
  <cp:lastModifiedBy>Mrs Van Eyck</cp:lastModifiedBy>
  <cp:revision>3</cp:revision>
  <dcterms:created xsi:type="dcterms:W3CDTF">2020-04-05T17:08:16Z</dcterms:created>
  <dcterms:modified xsi:type="dcterms:W3CDTF">2020-04-05T17:34:02Z</dcterms:modified>
</cp:coreProperties>
</file>