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96" autoAdjust="0"/>
  </p:normalViewPr>
  <p:slideViewPr>
    <p:cSldViewPr snapToGrid="0" snapToObjects="1">
      <p:cViewPr varScale="1">
        <p:scale>
          <a:sx n="88" d="100"/>
          <a:sy n="88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ECC418-894C-4149-8EEA-28934F59D1F2}" type="datetimeFigureOut">
              <a:rPr lang="en-US" smtClean="0"/>
              <a:t>4/4/20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9499A94-3B44-5F42-B60F-1BA8EC779E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208611"/>
              </p:ext>
            </p:extLst>
          </p:nvPr>
        </p:nvGraphicFramePr>
        <p:xfrm>
          <a:off x="770921" y="840715"/>
          <a:ext cx="7601542" cy="397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1542"/>
              </a:tblGrid>
              <a:tr h="3972654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15</a:t>
                      </a:r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-7</a:t>
                      </a:r>
                    </a:p>
                    <a:p>
                      <a:pPr algn="ctr"/>
                      <a:r>
                        <a:rPr lang="en-US" sz="6000" dirty="0" smtClean="0">
                          <a:latin typeface="Century Gothic"/>
                          <a:cs typeface="Century Gothic"/>
                        </a:rPr>
                        <a:t>Look for a Pattern </a:t>
                      </a:r>
                    </a:p>
                    <a:p>
                      <a:pPr algn="ctr"/>
                      <a:endParaRPr lang="en-US" sz="6000" dirty="0" smtClean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3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next number in this list?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1394" y="1255436"/>
            <a:ext cx="4473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424, 324, 524, 224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5360" y="3433081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Put numbers in order from least to greatest to find the pattern.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8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394" y="548707"/>
            <a:ext cx="4473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/>
              <a:t>24, </a:t>
            </a:r>
            <a:r>
              <a:rPr lang="en-US" sz="4000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/>
              <a:t>24, 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/>
              <a:t>24, 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en-US" sz="4000" dirty="0" smtClean="0"/>
              <a:t>24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1394" y="1916198"/>
            <a:ext cx="527337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pattern rule is </a:t>
            </a:r>
            <a:r>
              <a:rPr lang="en-US" dirty="0" smtClean="0">
                <a:solidFill>
                  <a:srgbClr val="FF0000"/>
                </a:solidFill>
              </a:rPr>
              <a:t>+100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1275" y="136197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02515" y="136197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greatest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0148" y="3239509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is the next number? </a:t>
            </a:r>
          </a:p>
          <a:p>
            <a:r>
              <a:rPr lang="en-US" dirty="0" smtClean="0"/>
              <a:t>524 +100 = 624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5288" y="4178809"/>
            <a:ext cx="5610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224, 324, 424, 524, </a:t>
            </a:r>
            <a:r>
              <a:rPr lang="en-US" sz="4000" dirty="0" smtClean="0">
                <a:solidFill>
                  <a:srgbClr val="FF0000"/>
                </a:solidFill>
              </a:rPr>
              <a:t>624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5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3794" y="914400"/>
            <a:ext cx="45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523, 543, 513, 533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1850765"/>
            <a:ext cx="4238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1.  Order from least to greatest.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3794" y="2228995"/>
            <a:ext cx="45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513, 523, 533, 543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2959304"/>
            <a:ext cx="380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2.  What is the pattern rule?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73794" y="3432910"/>
            <a:ext cx="4529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5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/>
              <a:t>3, 5</a:t>
            </a:r>
            <a:r>
              <a:rPr lang="en-US" sz="4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/>
              <a:t>3, 5</a:t>
            </a:r>
            <a:r>
              <a:rPr lang="en-US" sz="4000" dirty="0" smtClean="0">
                <a:solidFill>
                  <a:srgbClr val="FF0000"/>
                </a:solidFill>
              </a:rPr>
              <a:t>3</a:t>
            </a:r>
            <a:r>
              <a:rPr lang="en-US" sz="4000" dirty="0" smtClean="0"/>
              <a:t>3, 5</a:t>
            </a:r>
            <a:r>
              <a:rPr lang="en-US" sz="4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2295" y="3938118"/>
            <a:ext cx="646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tens increase each time, so the pattern rule is </a:t>
            </a:r>
            <a:r>
              <a:rPr lang="en-US" sz="3600" dirty="0" smtClean="0">
                <a:solidFill>
                  <a:srgbClr val="FF0000"/>
                </a:solidFill>
              </a:rPr>
              <a:t>+10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5247388"/>
            <a:ext cx="5248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3.  What is the next number in this list? </a:t>
            </a:r>
          </a:p>
          <a:p>
            <a:r>
              <a:rPr lang="en-US" sz="2400" dirty="0" smtClean="0"/>
              <a:t>      543 + 10 = 553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58918" y="5868745"/>
            <a:ext cx="56884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513, 523, 533, 543, </a:t>
            </a:r>
            <a:r>
              <a:rPr lang="en-US" sz="4000" dirty="0" smtClean="0">
                <a:solidFill>
                  <a:srgbClr val="FF0000"/>
                </a:solidFill>
              </a:rPr>
              <a:t>553</a:t>
            </a:r>
          </a:p>
        </p:txBody>
      </p:sp>
    </p:spTree>
    <p:extLst>
      <p:ext uri="{BB962C8B-B14F-4D97-AF65-F5344CB8AC3E}">
        <p14:creationId xmlns:p14="http://schemas.microsoft.com/office/powerpoint/2010/main" val="387141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960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1562" r="26617"/>
          <a:stretch/>
        </p:blipFill>
        <p:spPr>
          <a:xfrm rot="5400000">
            <a:off x="2000358" y="398081"/>
            <a:ext cx="5007315" cy="67508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dirty="0" smtClean="0"/>
              <a:t>Answer these questions on a separate sheet of paper.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7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96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t="1562" r="15538" b="1641"/>
          <a:stretch/>
        </p:blipFill>
        <p:spPr>
          <a:xfrm rot="5400000">
            <a:off x="1681438" y="64718"/>
            <a:ext cx="6017434" cy="66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60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" r="39683"/>
          <a:stretch/>
        </p:blipFill>
        <p:spPr>
          <a:xfrm rot="5400000">
            <a:off x="1742003" y="-47881"/>
            <a:ext cx="5714402" cy="696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0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979</TotalTime>
  <Words>161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PowerPoint Presentation</vt:lpstr>
      <vt:lpstr>What is the next number in this list? </vt:lpstr>
      <vt:lpstr>PowerPoint Presentation</vt:lpstr>
      <vt:lpstr>Let’s Practice!</vt:lpstr>
      <vt:lpstr>Answer these questions on a separate sheet of paper.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Van Eyck</dc:creator>
  <cp:lastModifiedBy>Mrs Van Eyck</cp:lastModifiedBy>
  <cp:revision>5</cp:revision>
  <dcterms:created xsi:type="dcterms:W3CDTF">2020-04-05T00:03:10Z</dcterms:created>
  <dcterms:modified xsi:type="dcterms:W3CDTF">2020-04-05T16:22:52Z</dcterms:modified>
</cp:coreProperties>
</file>