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005C-9513-7B49-9317-DA587A1BBA1E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7228-B5CA-E642-9CDE-F799BFADC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005C-9513-7B49-9317-DA587A1BBA1E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7228-B5CA-E642-9CDE-F799BFADC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005C-9513-7B49-9317-DA587A1BBA1E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7228-B5CA-E642-9CDE-F799BFADC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005C-9513-7B49-9317-DA587A1BBA1E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7228-B5CA-E642-9CDE-F799BFADC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005C-9513-7B49-9317-DA587A1BBA1E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7228-B5CA-E642-9CDE-F799BFADC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005C-9513-7B49-9317-DA587A1BBA1E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7228-B5CA-E642-9CDE-F799BFADC56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005C-9513-7B49-9317-DA587A1BBA1E}" type="datetimeFigureOut">
              <a:rPr lang="en-US" smtClean="0"/>
              <a:t>4/3/20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7228-B5CA-E642-9CDE-F799BFADC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005C-9513-7B49-9317-DA587A1BBA1E}" type="datetimeFigureOut">
              <a:rPr lang="en-US" smtClean="0"/>
              <a:t>4/3/20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7228-B5CA-E642-9CDE-F799BFADC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005C-9513-7B49-9317-DA587A1BBA1E}" type="datetimeFigureOut">
              <a:rPr lang="en-US" smtClean="0"/>
              <a:t>4/3/20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7228-B5CA-E642-9CDE-F799BFADC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005C-9513-7B49-9317-DA587A1BBA1E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277228-B5CA-E642-9CDE-F799BFADC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005C-9513-7B49-9317-DA587A1BBA1E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7228-B5CA-E642-9CDE-F799BFADC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39D005C-9513-7B49-9317-DA587A1BBA1E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C277228-B5CA-E642-9CDE-F799BFADC5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301897"/>
              </p:ext>
            </p:extLst>
          </p:nvPr>
        </p:nvGraphicFramePr>
        <p:xfrm>
          <a:off x="770921" y="840715"/>
          <a:ext cx="7601542" cy="39726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01542"/>
              </a:tblGrid>
              <a:tr h="3972654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latin typeface="Century Gothic"/>
                          <a:cs typeface="Century Gothic"/>
                        </a:rPr>
                        <a:t>15-6</a:t>
                      </a:r>
                    </a:p>
                    <a:p>
                      <a:pPr algn="ctr"/>
                      <a:r>
                        <a:rPr lang="en-US" sz="6000" dirty="0" smtClean="0">
                          <a:latin typeface="Century Gothic"/>
                          <a:cs typeface="Century Gothic"/>
                        </a:rPr>
                        <a:t>Ordering</a:t>
                      </a:r>
                    </a:p>
                    <a:p>
                      <a:pPr algn="ctr"/>
                      <a:r>
                        <a:rPr lang="en-US" sz="6000" dirty="0" smtClean="0">
                          <a:latin typeface="Century Gothic"/>
                          <a:cs typeface="Century Gothic"/>
                        </a:rPr>
                        <a:t>Numbers</a:t>
                      </a:r>
                      <a:endParaRPr lang="en-US" sz="6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599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06907" y="3220254"/>
            <a:ext cx="3806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pic>
        <p:nvPicPr>
          <p:cNvPr id="2" name="Picture 1" descr="IMG_9592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619308" y="34051"/>
            <a:ext cx="59053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346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06907" y="3220254"/>
            <a:ext cx="3806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pic>
        <p:nvPicPr>
          <p:cNvPr id="3" name="Picture 2" descr="IMG_9593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781858" y="65640"/>
            <a:ext cx="55802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42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2255"/>
            <a:ext cx="7520940" cy="548640"/>
          </a:xfrm>
        </p:spPr>
        <p:txBody>
          <a:bodyPr/>
          <a:lstStyle/>
          <a:p>
            <a:r>
              <a:rPr lang="en-US" dirty="0" smtClean="0"/>
              <a:t>To Write numbers in order, first compare the </a:t>
            </a:r>
            <a:r>
              <a:rPr lang="en-US" dirty="0" smtClean="0">
                <a:solidFill>
                  <a:srgbClr val="FF0000"/>
                </a:solidFill>
              </a:rPr>
              <a:t>hundreds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digits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309" y="2009652"/>
            <a:ext cx="53606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3</a:t>
            </a:r>
            <a:r>
              <a:rPr lang="en-US" sz="6600" dirty="0" smtClean="0"/>
              <a:t>87	</a:t>
            </a:r>
            <a:r>
              <a:rPr lang="en-US" sz="6600" dirty="0" smtClean="0">
                <a:solidFill>
                  <a:srgbClr val="FF0000"/>
                </a:solidFill>
              </a:rPr>
              <a:t>4</a:t>
            </a:r>
            <a:r>
              <a:rPr lang="en-US" sz="6600" dirty="0" smtClean="0"/>
              <a:t>07	</a:t>
            </a:r>
            <a:r>
              <a:rPr lang="en-US" sz="6600" dirty="0" smtClean="0">
                <a:solidFill>
                  <a:srgbClr val="FF0000"/>
                </a:solidFill>
              </a:rPr>
              <a:t>3</a:t>
            </a:r>
            <a:r>
              <a:rPr lang="en-US" sz="6600" dirty="0" smtClean="0"/>
              <a:t>89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1455413" y="3481864"/>
            <a:ext cx="62153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 hundreds is greater than 3 hundreds, so 407 is the greatest number.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112996" y="5350934"/>
            <a:ext cx="65578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______ , ______ , 407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1896837" y="627426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47362" y="6274264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greatest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032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2255"/>
            <a:ext cx="7520940" cy="548640"/>
          </a:xfrm>
        </p:spPr>
        <p:txBody>
          <a:bodyPr/>
          <a:lstStyle/>
          <a:p>
            <a:r>
              <a:rPr lang="en-US" dirty="0" smtClean="0"/>
              <a:t>Then compare the </a:t>
            </a:r>
            <a:r>
              <a:rPr lang="en-US" dirty="0" smtClean="0">
                <a:solidFill>
                  <a:srgbClr val="FF0000"/>
                </a:solidFill>
              </a:rPr>
              <a:t>tens digits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74137" y="1613760"/>
            <a:ext cx="53606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3</a:t>
            </a:r>
            <a:r>
              <a:rPr lang="en-US" sz="6600" dirty="0" smtClean="0">
                <a:solidFill>
                  <a:srgbClr val="FF0000"/>
                </a:solidFill>
              </a:rPr>
              <a:t>8</a:t>
            </a:r>
            <a:r>
              <a:rPr lang="en-US" sz="6600" dirty="0" smtClean="0"/>
              <a:t>7		3</a:t>
            </a:r>
            <a:r>
              <a:rPr lang="en-US" sz="6600" dirty="0" smtClean="0">
                <a:solidFill>
                  <a:srgbClr val="FF0000"/>
                </a:solidFill>
              </a:rPr>
              <a:t>8</a:t>
            </a:r>
            <a:r>
              <a:rPr lang="en-US" sz="6600" dirty="0" smtClean="0"/>
              <a:t>9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2906907" y="3220254"/>
            <a:ext cx="3806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They are the same!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112996" y="5350934"/>
            <a:ext cx="65578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______ , ______ , 407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1896837" y="627426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47362" y="6274264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greatest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055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2255"/>
            <a:ext cx="7520940" cy="548640"/>
          </a:xfrm>
        </p:spPr>
        <p:txBody>
          <a:bodyPr/>
          <a:lstStyle/>
          <a:p>
            <a:r>
              <a:rPr lang="en-US" dirty="0" smtClean="0"/>
              <a:t>So now compare the </a:t>
            </a:r>
            <a:r>
              <a:rPr lang="en-US" dirty="0" smtClean="0">
                <a:solidFill>
                  <a:srgbClr val="FF0000"/>
                </a:solidFill>
              </a:rPr>
              <a:t>ones digits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74137" y="1613760"/>
            <a:ext cx="53606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38</a:t>
            </a:r>
            <a:r>
              <a:rPr lang="en-US" sz="6600" dirty="0" smtClean="0">
                <a:solidFill>
                  <a:srgbClr val="FF0000"/>
                </a:solidFill>
              </a:rPr>
              <a:t>7</a:t>
            </a:r>
            <a:r>
              <a:rPr lang="en-US" sz="6600" dirty="0" smtClean="0"/>
              <a:t>		38</a:t>
            </a:r>
            <a:r>
              <a:rPr lang="en-US" sz="6600" dirty="0" smtClean="0">
                <a:solidFill>
                  <a:srgbClr val="FF0000"/>
                </a:solidFill>
              </a:rPr>
              <a:t>9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06907" y="3220254"/>
            <a:ext cx="38062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 is less than 9,</a:t>
            </a:r>
          </a:p>
          <a:p>
            <a:r>
              <a:rPr lang="en-US" sz="2800" dirty="0" smtClean="0"/>
              <a:t>so 387 is less than 389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086157" y="5350934"/>
            <a:ext cx="48116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387,  389,  407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2363211" y="627426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20581" y="6274264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greatest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667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2255"/>
            <a:ext cx="7520940" cy="548640"/>
          </a:xfrm>
        </p:spPr>
        <p:txBody>
          <a:bodyPr/>
          <a:lstStyle/>
          <a:p>
            <a:r>
              <a:rPr lang="en-US" dirty="0" smtClean="0"/>
              <a:t>Let’s practice!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06907" y="3220254"/>
            <a:ext cx="3806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22960" y="5350934"/>
            <a:ext cx="74558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______ </a:t>
            </a:r>
            <a:r>
              <a:rPr lang="en-US" sz="5400" dirty="0" smtClean="0"/>
              <a:t>, </a:t>
            </a:r>
            <a:r>
              <a:rPr lang="en-US" sz="5400" dirty="0"/>
              <a:t>______ </a:t>
            </a:r>
            <a:r>
              <a:rPr lang="en-US" sz="5400" dirty="0" smtClean="0"/>
              <a:t>, </a:t>
            </a:r>
            <a:r>
              <a:rPr lang="en-US" sz="5400" dirty="0"/>
              <a:t>______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71487" y="627426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94776" y="6237187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greatest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21608" y="1659823"/>
            <a:ext cx="69275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254, 354, 250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822960" y="1181662"/>
            <a:ext cx="6583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Write the numbers in order from least to greatest.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660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2255"/>
            <a:ext cx="7520940" cy="548640"/>
          </a:xfrm>
        </p:spPr>
        <p:txBody>
          <a:bodyPr/>
          <a:lstStyle/>
          <a:p>
            <a:r>
              <a:rPr lang="en-US" dirty="0" smtClean="0"/>
              <a:t>Let’s practice!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06907" y="3220254"/>
            <a:ext cx="3806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121608" y="5350934"/>
            <a:ext cx="65966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______ </a:t>
            </a:r>
            <a:r>
              <a:rPr lang="en-US" sz="5400" dirty="0" smtClean="0"/>
              <a:t>, </a:t>
            </a:r>
            <a:r>
              <a:rPr lang="en-US" sz="5400" dirty="0"/>
              <a:t>______ </a:t>
            </a:r>
            <a:r>
              <a:rPr lang="en-US" sz="5400" dirty="0" smtClean="0"/>
              <a:t>, 354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1901064" y="627426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94776" y="6237187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greatest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21608" y="1659823"/>
            <a:ext cx="69275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2</a:t>
            </a:r>
            <a:r>
              <a:rPr lang="en-US" sz="6600" dirty="0" smtClean="0"/>
              <a:t>54, </a:t>
            </a:r>
            <a:r>
              <a:rPr lang="en-US" sz="6600" dirty="0" smtClean="0">
                <a:solidFill>
                  <a:srgbClr val="FF0000"/>
                </a:solidFill>
              </a:rPr>
              <a:t>3</a:t>
            </a:r>
            <a:r>
              <a:rPr lang="en-US" sz="6600" dirty="0" smtClean="0"/>
              <a:t>54, </a:t>
            </a:r>
            <a:r>
              <a:rPr lang="en-US" sz="6600" dirty="0" smtClean="0">
                <a:solidFill>
                  <a:srgbClr val="FF0000"/>
                </a:solidFill>
              </a:rPr>
              <a:t>2</a:t>
            </a:r>
            <a:r>
              <a:rPr lang="en-US" sz="6600" dirty="0" smtClean="0"/>
              <a:t>50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822960" y="1181662"/>
            <a:ext cx="6583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Write the numbers in order from least to greatest.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975360" y="3104786"/>
            <a:ext cx="73685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First compare the </a:t>
            </a:r>
            <a:r>
              <a:rPr lang="en-US" sz="2400" dirty="0" smtClean="0">
                <a:solidFill>
                  <a:srgbClr val="FF0000"/>
                </a:solidFill>
              </a:rPr>
              <a:t>hundreds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3 hundreds is greater than 2 hundreds so 354 is the greatest number.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8777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2255"/>
            <a:ext cx="7520940" cy="548640"/>
          </a:xfrm>
        </p:spPr>
        <p:txBody>
          <a:bodyPr/>
          <a:lstStyle/>
          <a:p>
            <a:r>
              <a:rPr lang="en-US" dirty="0" smtClean="0"/>
              <a:t>Let’s practice!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06907" y="3220254"/>
            <a:ext cx="3806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121608" y="5350934"/>
            <a:ext cx="65966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______ </a:t>
            </a:r>
            <a:r>
              <a:rPr lang="en-US" sz="5400" dirty="0" smtClean="0"/>
              <a:t>, </a:t>
            </a:r>
            <a:r>
              <a:rPr lang="en-US" sz="5400" dirty="0"/>
              <a:t>______ </a:t>
            </a:r>
            <a:r>
              <a:rPr lang="en-US" sz="5400" dirty="0" smtClean="0"/>
              <a:t>, 354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1901064" y="627426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94776" y="6237187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greatest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21608" y="1659823"/>
            <a:ext cx="69275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2</a:t>
            </a:r>
            <a:r>
              <a:rPr lang="en-US" sz="6600" dirty="0" smtClean="0">
                <a:solidFill>
                  <a:srgbClr val="FF0000"/>
                </a:solidFill>
              </a:rPr>
              <a:t>5</a:t>
            </a:r>
            <a:r>
              <a:rPr lang="en-US" sz="6600" dirty="0" smtClean="0"/>
              <a:t>4, 2</a:t>
            </a:r>
            <a:r>
              <a:rPr lang="en-US" sz="6600" dirty="0" smtClean="0">
                <a:solidFill>
                  <a:srgbClr val="FF0000"/>
                </a:solidFill>
              </a:rPr>
              <a:t>5</a:t>
            </a:r>
            <a:r>
              <a:rPr lang="en-US" sz="6600" dirty="0" smtClean="0"/>
              <a:t>0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822960" y="1181662"/>
            <a:ext cx="6583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Write the numbers in order from least to greatest.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975360" y="3104786"/>
            <a:ext cx="73685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Next compare the </a:t>
            </a:r>
            <a:r>
              <a:rPr lang="en-US" sz="2400" dirty="0" smtClean="0">
                <a:solidFill>
                  <a:srgbClr val="FF0000"/>
                </a:solidFill>
              </a:rPr>
              <a:t>tens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Both numbers have 5 tens! So now you have to compare the ones.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6283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2255"/>
            <a:ext cx="7520940" cy="548640"/>
          </a:xfrm>
        </p:spPr>
        <p:txBody>
          <a:bodyPr/>
          <a:lstStyle/>
          <a:p>
            <a:r>
              <a:rPr lang="en-US" dirty="0" smtClean="0"/>
              <a:t>Let’s practice!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06907" y="3220254"/>
            <a:ext cx="3806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424654" y="5350934"/>
            <a:ext cx="45320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250, 254, 354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2725777" y="627426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20581" y="6237187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greatest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21608" y="1659823"/>
            <a:ext cx="69275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25</a:t>
            </a:r>
            <a:r>
              <a:rPr lang="en-US" sz="6600" dirty="0" smtClean="0">
                <a:solidFill>
                  <a:srgbClr val="FF0000"/>
                </a:solidFill>
              </a:rPr>
              <a:t>4</a:t>
            </a:r>
            <a:r>
              <a:rPr lang="en-US" sz="6600" dirty="0" smtClean="0"/>
              <a:t>, 25</a:t>
            </a:r>
            <a:r>
              <a:rPr lang="en-US" sz="6600" dirty="0" smtClean="0">
                <a:solidFill>
                  <a:srgbClr val="FF0000"/>
                </a:solidFill>
              </a:rPr>
              <a:t>0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2960" y="1181662"/>
            <a:ext cx="6583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Write the numbers in order from least to greatest.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975360" y="3104786"/>
            <a:ext cx="7368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 ones is less than 4 ones, so 250 is the less than 254.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9733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06907" y="3220254"/>
            <a:ext cx="3806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07899" y="293798"/>
            <a:ext cx="8467262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smtClean="0"/>
              <a:t>Answer these questions on a separate sheet of paper. </a:t>
            </a:r>
            <a:endParaRPr lang="en-US" sz="2400" dirty="0" smtClean="0"/>
          </a:p>
        </p:txBody>
      </p:sp>
      <p:pic>
        <p:nvPicPr>
          <p:cNvPr id="12" name="Picture 11" descr="IMG_9591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957465" y="158769"/>
            <a:ext cx="52290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546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7133</TotalTime>
  <Words>244</Words>
  <Application>Microsoft Macintosh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PowerPoint Presentation</vt:lpstr>
      <vt:lpstr>To Write numbers in order, first compare the hundreds digits</vt:lpstr>
      <vt:lpstr>Then compare the tens digits</vt:lpstr>
      <vt:lpstr>So now compare the ones digits</vt:lpstr>
      <vt:lpstr>Let’s practice!</vt:lpstr>
      <vt:lpstr>Let’s practice!</vt:lpstr>
      <vt:lpstr>Let’s practice!</vt:lpstr>
      <vt:lpstr>Let’s practice!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Van Eyck</dc:creator>
  <cp:lastModifiedBy>Mrs Van Eyck</cp:lastModifiedBy>
  <cp:revision>9</cp:revision>
  <dcterms:created xsi:type="dcterms:W3CDTF">2020-03-25T19:39:57Z</dcterms:created>
  <dcterms:modified xsi:type="dcterms:W3CDTF">2020-04-03T15:17:59Z</dcterms:modified>
</cp:coreProperties>
</file>