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20" autoAdjust="0"/>
  </p:normalViewPr>
  <p:slideViewPr>
    <p:cSldViewPr snapToGrid="0" snapToObjects="1">
      <p:cViewPr>
        <p:scale>
          <a:sx n="94" d="100"/>
          <a:sy n="94" d="100"/>
        </p:scale>
        <p:origin x="-17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61943F3-B327-E94A-98C1-D0AAAB631C9B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237FCF9-E5B5-E449-B157-E534A7C6E4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96562"/>
              </p:ext>
            </p:extLst>
          </p:nvPr>
        </p:nvGraphicFramePr>
        <p:xfrm>
          <a:off x="770921" y="840715"/>
          <a:ext cx="7601542" cy="397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1542"/>
              </a:tblGrid>
              <a:tr h="397265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15-5 </a:t>
                      </a:r>
                    </a:p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Numbers Before, After, and Between </a:t>
                      </a:r>
                      <a:endParaRPr lang="en-US" sz="6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15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307899" y="109132"/>
            <a:ext cx="8581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use before, after, and between to help find a missing number.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435" y="1703969"/>
            <a:ext cx="7146871" cy="7126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4624903" y="1693607"/>
            <a:ext cx="664854" cy="685577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3935868" y="1690149"/>
            <a:ext cx="647976" cy="709371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-Turn Arrow 6"/>
          <p:cNvSpPr/>
          <p:nvPr/>
        </p:nvSpPr>
        <p:spPr>
          <a:xfrm flipH="1">
            <a:off x="4069040" y="1043112"/>
            <a:ext cx="922540" cy="660856"/>
          </a:xfrm>
          <a:prstGeom prst="utur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6365" y="2496215"/>
            <a:ext cx="496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355 is one before 356.       </a:t>
            </a:r>
            <a:r>
              <a:rPr lang="en-US" sz="2400" u="sng" dirty="0" smtClean="0"/>
              <a:t>355</a:t>
            </a:r>
            <a:r>
              <a:rPr lang="en-US" sz="2400" dirty="0" smtClean="0"/>
              <a:t>, 356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435" y="3808238"/>
            <a:ext cx="7146871" cy="7126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624903" y="3797876"/>
            <a:ext cx="664854" cy="685577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5330816" y="3794419"/>
            <a:ext cx="647976" cy="709371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46365" y="4600484"/>
            <a:ext cx="4946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357 is one after 356.          356, </a:t>
            </a:r>
            <a:r>
              <a:rPr lang="en-US" sz="2400" u="sng" dirty="0" smtClean="0"/>
              <a:t>357 </a:t>
            </a:r>
            <a:endParaRPr lang="en-US" sz="2400" u="sng" dirty="0"/>
          </a:p>
        </p:txBody>
      </p:sp>
      <p:sp>
        <p:nvSpPr>
          <p:cNvPr id="13" name="U-Turn Arrow 12"/>
          <p:cNvSpPr/>
          <p:nvPr/>
        </p:nvSpPr>
        <p:spPr>
          <a:xfrm>
            <a:off x="4874786" y="3147381"/>
            <a:ext cx="850665" cy="660856"/>
          </a:xfrm>
          <a:prstGeom prst="utur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3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307899" y="109132"/>
            <a:ext cx="8581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use before, after, and between to help find a missing number. </a:t>
            </a:r>
          </a:p>
        </p:txBody>
      </p:sp>
      <p:sp>
        <p:nvSpPr>
          <p:cNvPr id="7" name="U-Turn Arrow 6"/>
          <p:cNvSpPr/>
          <p:nvPr/>
        </p:nvSpPr>
        <p:spPr>
          <a:xfrm flipH="1">
            <a:off x="4802116" y="1362388"/>
            <a:ext cx="922540" cy="660856"/>
          </a:xfrm>
          <a:prstGeom prst="utur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846" y="2006366"/>
            <a:ext cx="7146871" cy="7126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507314" y="1996004"/>
            <a:ext cx="664854" cy="685577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5213227" y="1992547"/>
            <a:ext cx="647976" cy="709371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25754" y="3029444"/>
            <a:ext cx="435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356 is in between 355 and 357. </a:t>
            </a:r>
            <a:endParaRPr lang="en-US" sz="2400" dirty="0"/>
          </a:p>
        </p:txBody>
      </p:sp>
      <p:sp>
        <p:nvSpPr>
          <p:cNvPr id="13" name="U-Turn Arrow 12"/>
          <p:cNvSpPr/>
          <p:nvPr/>
        </p:nvSpPr>
        <p:spPr>
          <a:xfrm>
            <a:off x="3951451" y="1345509"/>
            <a:ext cx="850665" cy="660856"/>
          </a:xfrm>
          <a:prstGeom prst="utur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3818278" y="1992547"/>
            <a:ext cx="647976" cy="709371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8520" y="3556000"/>
            <a:ext cx="2423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324, </a:t>
            </a:r>
            <a:r>
              <a:rPr lang="en-US" sz="2800" u="sng" dirty="0" smtClean="0"/>
              <a:t>325</a:t>
            </a:r>
            <a:r>
              <a:rPr lang="en-US" sz="2800" dirty="0" smtClean="0"/>
              <a:t>, 326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64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2" t="35499" r="8174" b="39985"/>
          <a:stretch/>
        </p:blipFill>
        <p:spPr>
          <a:xfrm>
            <a:off x="1528266" y="1081932"/>
            <a:ext cx="6247822" cy="2349602"/>
          </a:xfrm>
          <a:prstGeom prst="rect">
            <a:avLst/>
          </a:prstGeom>
        </p:spPr>
      </p:pic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307899" y="293798"/>
            <a:ext cx="858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practice!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4596773" y="1929205"/>
            <a:ext cx="732831" cy="622023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5079" y="3587657"/>
            <a:ext cx="518633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number is one before 546? </a:t>
            </a:r>
          </a:p>
          <a:p>
            <a:r>
              <a:rPr lang="en-US" sz="2400" dirty="0" smtClean="0"/>
              <a:t>What number is one after 546? </a:t>
            </a:r>
          </a:p>
          <a:p>
            <a:r>
              <a:rPr lang="en-US" sz="2400" dirty="0" smtClean="0"/>
              <a:t>What two numbers is 546 in between?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830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2" t="35499" r="8174" b="39985"/>
          <a:stretch/>
        </p:blipFill>
        <p:spPr>
          <a:xfrm>
            <a:off x="1571908" y="284843"/>
            <a:ext cx="6247822" cy="23496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640415" y="1132116"/>
            <a:ext cx="732831" cy="622023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02651" y="2757553"/>
            <a:ext cx="51863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number is one before 546?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u="sng" dirty="0" smtClean="0">
                <a:solidFill>
                  <a:srgbClr val="FF0000"/>
                </a:solidFill>
              </a:rPr>
              <a:t>545</a:t>
            </a:r>
            <a:r>
              <a:rPr lang="en-US" sz="2400" dirty="0" smtClean="0">
                <a:solidFill>
                  <a:srgbClr val="FF0000"/>
                </a:solidFill>
              </a:rPr>
              <a:t> is one before 546. </a:t>
            </a:r>
          </a:p>
          <a:p>
            <a:r>
              <a:rPr lang="en-US" sz="2400" dirty="0" smtClean="0"/>
              <a:t>What number is one after 546?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u="sng" dirty="0" smtClean="0">
                <a:solidFill>
                  <a:srgbClr val="FF0000"/>
                </a:solidFill>
              </a:rPr>
              <a:t>547</a:t>
            </a:r>
            <a:r>
              <a:rPr lang="en-US" sz="2400" dirty="0" smtClean="0">
                <a:solidFill>
                  <a:srgbClr val="FF0000"/>
                </a:solidFill>
              </a:rPr>
              <a:t> is one after 546. </a:t>
            </a:r>
          </a:p>
          <a:p>
            <a:r>
              <a:rPr lang="en-US" sz="2400" dirty="0" smtClean="0"/>
              <a:t>What two numbers is 546 in between?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546 is in between </a:t>
            </a:r>
            <a:r>
              <a:rPr lang="en-US" sz="2400" u="sng" dirty="0" smtClean="0">
                <a:solidFill>
                  <a:srgbClr val="FF0000"/>
                </a:solidFill>
              </a:rPr>
              <a:t>545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u="sng" dirty="0" smtClean="0">
                <a:solidFill>
                  <a:srgbClr val="FF0000"/>
                </a:solidFill>
              </a:rPr>
              <a:t>547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018392" y="1132116"/>
            <a:ext cx="732831" cy="622023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262438" y="1132116"/>
            <a:ext cx="732831" cy="622023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9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these questions on a separate sheet of paper. </a:t>
            </a:r>
          </a:p>
        </p:txBody>
      </p:sp>
      <p:pic>
        <p:nvPicPr>
          <p:cNvPr id="4" name="Picture 3" descr="IMG_957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6856" y="292866"/>
            <a:ext cx="4908782" cy="68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6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957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64883" y="-57133"/>
            <a:ext cx="5930879" cy="70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79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115</Words>
  <Application>Microsoft Macintosh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PowerPoint Presentation</vt:lpstr>
      <vt:lpstr>You can use before, after, and between to help find a missing number. </vt:lpstr>
      <vt:lpstr>You can use before, after, and between to help find a missing number. </vt:lpstr>
      <vt:lpstr>Let’s practice!</vt:lpstr>
      <vt:lpstr>PowerPoint Presentation</vt:lpstr>
      <vt:lpstr>Answer these questions on a separate sheet of paper.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 Eyck</dc:creator>
  <cp:lastModifiedBy>Mrs Van Eyck</cp:lastModifiedBy>
  <cp:revision>4</cp:revision>
  <dcterms:created xsi:type="dcterms:W3CDTF">2020-03-27T18:42:03Z</dcterms:created>
  <dcterms:modified xsi:type="dcterms:W3CDTF">2020-04-02T15:01:35Z</dcterms:modified>
</cp:coreProperties>
</file>