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9" r:id="rId3"/>
    <p:sldId id="258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664" autoAdjust="0"/>
  </p:normalViewPr>
  <p:slideViewPr>
    <p:cSldViewPr snapToGrid="0" snapToObjects="1">
      <p:cViewPr>
        <p:scale>
          <a:sx n="76" d="100"/>
          <a:sy n="76" d="100"/>
        </p:scale>
        <p:origin x="-2328" y="-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B30B-3C3A-9A49-8331-E26493E322A3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CB5C-4D09-DE44-9AEB-C2E0544DAD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B30B-3C3A-9A49-8331-E26493E322A3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CB5C-4D09-DE44-9AEB-C2E0544DAD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B30B-3C3A-9A49-8331-E26493E322A3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CB5C-4D09-DE44-9AEB-C2E0544DAD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B30B-3C3A-9A49-8331-E26493E322A3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CB5C-4D09-DE44-9AEB-C2E0544DAD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B30B-3C3A-9A49-8331-E26493E322A3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CB5C-4D09-DE44-9AEB-C2E0544DAD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B30B-3C3A-9A49-8331-E26493E322A3}" type="datetimeFigureOut">
              <a:rPr lang="en-US" smtClean="0"/>
              <a:t>3/27/20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CB5C-4D09-DE44-9AEB-C2E0544DAD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B30B-3C3A-9A49-8331-E26493E322A3}" type="datetimeFigureOut">
              <a:rPr lang="en-US" smtClean="0"/>
              <a:t>3/27/20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CB5C-4D09-DE44-9AEB-C2E0544DAD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B30B-3C3A-9A49-8331-E26493E322A3}" type="datetimeFigureOut">
              <a:rPr lang="en-US" smtClean="0"/>
              <a:t>3/27/20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CB5C-4D09-DE44-9AEB-C2E0544DAD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B30B-3C3A-9A49-8331-E26493E322A3}" type="datetimeFigureOut">
              <a:rPr lang="en-US" smtClean="0"/>
              <a:t>3/27/20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CB5C-4D09-DE44-9AEB-C2E0544DAD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B30B-3C3A-9A49-8331-E26493E322A3}" type="datetimeFigureOut">
              <a:rPr lang="en-US" smtClean="0"/>
              <a:t>3/27/20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40CB5C-4D09-DE44-9AEB-C2E0544DAD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B30B-3C3A-9A49-8331-E26493E322A3}" type="datetimeFigureOut">
              <a:rPr lang="en-US" smtClean="0"/>
              <a:t>3/27/20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CB5C-4D09-DE44-9AEB-C2E0544DAD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AC0B30B-3C3A-9A49-8331-E26493E322A3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140CB5C-4D09-DE44-9AEB-C2E0544DAD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207145"/>
              </p:ext>
            </p:extLst>
          </p:nvPr>
        </p:nvGraphicFramePr>
        <p:xfrm>
          <a:off x="770921" y="840715"/>
          <a:ext cx="7601542" cy="39726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01542"/>
              </a:tblGrid>
              <a:tr h="3972654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latin typeface="Century Gothic"/>
                          <a:cs typeface="Century Gothic"/>
                        </a:rPr>
                        <a:t>15-4 </a:t>
                      </a:r>
                    </a:p>
                    <a:p>
                      <a:pPr algn="ctr"/>
                      <a:r>
                        <a:rPr lang="en-US" sz="6000" dirty="0" smtClean="0">
                          <a:latin typeface="Century Gothic"/>
                          <a:cs typeface="Century Gothic"/>
                        </a:rPr>
                        <a:t>Comparing</a:t>
                      </a:r>
                    </a:p>
                    <a:p>
                      <a:pPr algn="ctr"/>
                      <a:r>
                        <a:rPr lang="en-US" sz="6000" dirty="0" smtClean="0">
                          <a:latin typeface="Century Gothic"/>
                          <a:cs typeface="Century Gothic"/>
                        </a:rPr>
                        <a:t>Numbers</a:t>
                      </a:r>
                      <a:endParaRPr lang="en-US" sz="60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982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307899" y="109132"/>
            <a:ext cx="292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Please Read</a:t>
            </a:r>
            <a:br>
              <a:rPr lang="en-US" sz="2400" dirty="0" smtClean="0"/>
            </a:br>
            <a:r>
              <a:rPr lang="en-US" sz="2400" dirty="0" smtClean="0"/>
              <a:t>the examples. </a:t>
            </a:r>
            <a:endParaRPr lang="en-US" sz="2400" dirty="0" smtClean="0"/>
          </a:p>
        </p:txBody>
      </p:sp>
      <p:pic>
        <p:nvPicPr>
          <p:cNvPr id="2" name="Picture 1" descr="IMG_957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8" t="22006" r="14402" b="4130"/>
          <a:stretch/>
        </p:blipFill>
        <p:spPr>
          <a:xfrm rot="5400000">
            <a:off x="2351459" y="883429"/>
            <a:ext cx="6832458" cy="506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27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31385" y="204268"/>
            <a:ext cx="2647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Answer these </a:t>
            </a:r>
            <a:r>
              <a:rPr lang="en-US" sz="2400" dirty="0" smtClean="0"/>
              <a:t>questions on </a:t>
            </a:r>
            <a:r>
              <a:rPr lang="en-US" sz="2400" dirty="0" smtClean="0"/>
              <a:t>a separate sheet of paper. </a:t>
            </a:r>
          </a:p>
        </p:txBody>
      </p:sp>
      <p:pic>
        <p:nvPicPr>
          <p:cNvPr id="5" name="Picture 4" descr="IMG_957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" t="2996" r="17290" b="2278"/>
          <a:stretch/>
        </p:blipFill>
        <p:spPr>
          <a:xfrm rot="5400000">
            <a:off x="2466883" y="180881"/>
            <a:ext cx="6858000" cy="649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8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957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r="5143"/>
          <a:stretch/>
        </p:blipFill>
        <p:spPr>
          <a:xfrm rot="5400000">
            <a:off x="1110866" y="526615"/>
            <a:ext cx="6848563" cy="579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214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92</TotalTime>
  <Words>17</Words>
  <Application>Microsoft Macintosh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Angles</vt:lpstr>
      <vt:lpstr>PowerPoint Presentation</vt:lpstr>
      <vt:lpstr>Please Read the examples. </vt:lpstr>
      <vt:lpstr>Answer these questions on a separate sheet of paper.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Van Eyck</dc:creator>
  <cp:lastModifiedBy>Mrs Van Eyck</cp:lastModifiedBy>
  <cp:revision>2</cp:revision>
  <dcterms:created xsi:type="dcterms:W3CDTF">2020-03-27T17:09:45Z</dcterms:created>
  <dcterms:modified xsi:type="dcterms:W3CDTF">2020-03-27T18:41:59Z</dcterms:modified>
</cp:coreProperties>
</file>