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485" autoAdjust="0"/>
  </p:normalViewPr>
  <p:slideViewPr>
    <p:cSldViewPr snapToGrid="0" snapToObjects="1">
      <p:cViewPr>
        <p:scale>
          <a:sx n="85" d="100"/>
          <a:sy n="85" d="100"/>
        </p:scale>
        <p:origin x="-206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2BC4B5-46CD-9E45-BAAC-620E151A11C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4DC055-3F3C-FC4B-A1E1-B35695D842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47645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15-4 </a:t>
                      </a: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Comparing</a:t>
                      </a: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Numbers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5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compare numbers, start with the digit that has the greatest place value. </a:t>
            </a:r>
            <a:endParaRPr lang="en-US" dirty="0"/>
          </a:p>
        </p:txBody>
      </p:sp>
      <p:pic>
        <p:nvPicPr>
          <p:cNvPr id="4" name="Picture 3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0" y="2890652"/>
            <a:ext cx="1542498" cy="152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3007" y="1447679"/>
            <a:ext cx="79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14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48101" y="1386929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6485" y="1447679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25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3674" y="2081035"/>
            <a:ext cx="382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Compare the </a:t>
            </a:r>
            <a:r>
              <a:rPr lang="en-US" sz="2400" dirty="0" smtClean="0">
                <a:solidFill>
                  <a:srgbClr val="FF0000"/>
                </a:solidFill>
              </a:rPr>
              <a:t>hundreds</a:t>
            </a:r>
            <a:r>
              <a:rPr lang="en-US" sz="2400" dirty="0" smtClean="0"/>
              <a:t> first. </a:t>
            </a:r>
            <a:endParaRPr lang="en-US" sz="2400" dirty="0"/>
          </a:p>
        </p:txBody>
      </p:sp>
      <p:pic>
        <p:nvPicPr>
          <p:cNvPr id="9" name="Picture 8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9" y="3189045"/>
            <a:ext cx="1542498" cy="1526233"/>
          </a:xfrm>
          <a:prstGeom prst="rect">
            <a:avLst/>
          </a:prstGeom>
        </p:spPr>
      </p:pic>
      <p:pic>
        <p:nvPicPr>
          <p:cNvPr id="10" name="Picture 9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49" y="2890652"/>
            <a:ext cx="1542498" cy="1526233"/>
          </a:xfrm>
          <a:prstGeom prst="rect">
            <a:avLst/>
          </a:prstGeom>
        </p:spPr>
      </p:pic>
      <p:pic>
        <p:nvPicPr>
          <p:cNvPr id="11" name="Picture 10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933502" y="3189045"/>
            <a:ext cx="265894" cy="1526233"/>
          </a:xfrm>
          <a:prstGeom prst="rect">
            <a:avLst/>
          </a:prstGeom>
        </p:spPr>
      </p:pic>
      <p:pic>
        <p:nvPicPr>
          <p:cNvPr id="12" name="Picture 11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471051" y="2890652"/>
            <a:ext cx="265894" cy="1526233"/>
          </a:xfrm>
          <a:prstGeom prst="rect">
            <a:avLst/>
          </a:prstGeom>
        </p:spPr>
      </p:pic>
      <p:pic>
        <p:nvPicPr>
          <p:cNvPr id="13" name="Picture 12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804273" y="2890652"/>
            <a:ext cx="265894" cy="1526233"/>
          </a:xfrm>
          <a:prstGeom prst="rect">
            <a:avLst/>
          </a:prstGeom>
        </p:spPr>
      </p:pic>
      <p:pic>
        <p:nvPicPr>
          <p:cNvPr id="14" name="Picture 13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25" y="3189045"/>
            <a:ext cx="261005" cy="230990"/>
          </a:xfrm>
          <a:prstGeom prst="rect">
            <a:avLst/>
          </a:prstGeom>
        </p:spPr>
      </p:pic>
      <p:pic>
        <p:nvPicPr>
          <p:cNvPr id="15" name="Picture 14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25" y="3456940"/>
            <a:ext cx="261005" cy="230990"/>
          </a:xfrm>
          <a:prstGeom prst="rect">
            <a:avLst/>
          </a:prstGeom>
        </p:spPr>
      </p:pic>
      <p:pic>
        <p:nvPicPr>
          <p:cNvPr id="16" name="Picture 15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25" y="3761740"/>
            <a:ext cx="261005" cy="230990"/>
          </a:xfrm>
          <a:prstGeom prst="rect">
            <a:avLst/>
          </a:prstGeom>
        </p:spPr>
      </p:pic>
      <p:pic>
        <p:nvPicPr>
          <p:cNvPr id="17" name="Picture 16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25" y="4036334"/>
            <a:ext cx="261005" cy="230990"/>
          </a:xfrm>
          <a:prstGeom prst="rect">
            <a:avLst/>
          </a:prstGeom>
        </p:spPr>
      </p:pic>
      <p:pic>
        <p:nvPicPr>
          <p:cNvPr id="18" name="Picture 17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72" y="2958055"/>
            <a:ext cx="261005" cy="230990"/>
          </a:xfrm>
          <a:prstGeom prst="rect">
            <a:avLst/>
          </a:prstGeom>
        </p:spPr>
      </p:pic>
      <p:pic>
        <p:nvPicPr>
          <p:cNvPr id="19" name="Picture 18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76" y="3225950"/>
            <a:ext cx="261005" cy="230990"/>
          </a:xfrm>
          <a:prstGeom prst="rect">
            <a:avLst/>
          </a:prstGeom>
        </p:spPr>
      </p:pic>
      <p:pic>
        <p:nvPicPr>
          <p:cNvPr id="20" name="Picture 19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75" y="4151829"/>
            <a:ext cx="261005" cy="230990"/>
          </a:xfrm>
          <a:prstGeom prst="rect">
            <a:avLst/>
          </a:prstGeom>
        </p:spPr>
      </p:pic>
      <p:pic>
        <p:nvPicPr>
          <p:cNvPr id="21" name="Picture 20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72" y="3805344"/>
            <a:ext cx="261005" cy="230990"/>
          </a:xfrm>
          <a:prstGeom prst="rect">
            <a:avLst/>
          </a:prstGeom>
        </p:spPr>
      </p:pic>
      <p:pic>
        <p:nvPicPr>
          <p:cNvPr id="22" name="Picture 21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75" y="3506175"/>
            <a:ext cx="261005" cy="2309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13277" y="5228296"/>
            <a:ext cx="44356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00 is greater than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00.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4211" y="5873822"/>
            <a:ext cx="1272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</a:t>
            </a:r>
            <a:r>
              <a:rPr lang="en-US" sz="2800" dirty="0" smtClean="0">
                <a:solidFill>
                  <a:srgbClr val="FF0000"/>
                </a:solidFill>
              </a:rPr>
              <a:t> 2</a:t>
            </a:r>
            <a:r>
              <a:rPr lang="en-US" sz="2800" dirty="0" smtClean="0"/>
              <a:t>14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19541" y="5813072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7925" y="5873822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25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01103" y="5678289"/>
            <a:ext cx="59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&gt;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8503" y="2775708"/>
            <a:ext cx="2605171" cy="2116423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87184" y="2703528"/>
            <a:ext cx="1819090" cy="1890685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1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hundreds are equal, compare the </a:t>
            </a:r>
            <a:r>
              <a:rPr lang="en-US" dirty="0" smtClean="0">
                <a:solidFill>
                  <a:srgbClr val="FF0000"/>
                </a:solidFill>
              </a:rPr>
              <a:t>tens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" y="2073907"/>
            <a:ext cx="1542498" cy="1526233"/>
          </a:xfrm>
          <a:prstGeom prst="rect">
            <a:avLst/>
          </a:prstGeom>
        </p:spPr>
      </p:pic>
      <p:pic>
        <p:nvPicPr>
          <p:cNvPr id="3" name="Picture 2" descr="4 Lime_FrontView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0" y="2506420"/>
            <a:ext cx="1542498" cy="152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260" y="1012055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>
                <a:solidFill>
                  <a:srgbClr val="000000"/>
                </a:solidFill>
              </a:rPr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11354" y="951305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738" y="1012055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518371" y="2113423"/>
            <a:ext cx="265894" cy="1526233"/>
          </a:xfrm>
          <a:prstGeom prst="rect">
            <a:avLst/>
          </a:prstGeom>
        </p:spPr>
      </p:pic>
      <p:pic>
        <p:nvPicPr>
          <p:cNvPr id="14" name="Picture 13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38" y="2181426"/>
            <a:ext cx="261005" cy="230990"/>
          </a:xfrm>
          <a:prstGeom prst="rect">
            <a:avLst/>
          </a:prstGeom>
        </p:spPr>
      </p:pic>
      <p:pic>
        <p:nvPicPr>
          <p:cNvPr id="15" name="Picture 14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38" y="2480644"/>
            <a:ext cx="261005" cy="230990"/>
          </a:xfrm>
          <a:prstGeom prst="rect">
            <a:avLst/>
          </a:prstGeom>
        </p:spPr>
      </p:pic>
      <p:pic>
        <p:nvPicPr>
          <p:cNvPr id="16" name="Picture 15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38" y="2760869"/>
            <a:ext cx="261005" cy="230990"/>
          </a:xfrm>
          <a:prstGeom prst="rect">
            <a:avLst/>
          </a:prstGeom>
        </p:spPr>
      </p:pic>
      <p:pic>
        <p:nvPicPr>
          <p:cNvPr id="17" name="Picture 16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38" y="3060038"/>
            <a:ext cx="261005" cy="230990"/>
          </a:xfrm>
          <a:prstGeom prst="rect">
            <a:avLst/>
          </a:prstGeom>
        </p:spPr>
      </p:pic>
      <p:pic>
        <p:nvPicPr>
          <p:cNvPr id="18" name="Picture 17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3" y="4005737"/>
            <a:ext cx="261005" cy="2309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09177" y="5224122"/>
            <a:ext cx="3420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0 is less than </a:t>
            </a:r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0.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4211" y="5873822"/>
            <a:ext cx="1297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19541" y="5813072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7925" y="5873822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01103" y="5678289"/>
            <a:ext cx="59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&lt;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9" name="Picture 28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828660" y="2249830"/>
            <a:ext cx="265894" cy="1526233"/>
          </a:xfrm>
          <a:prstGeom prst="rect">
            <a:avLst/>
          </a:prstGeom>
        </p:spPr>
      </p:pic>
      <p:pic>
        <p:nvPicPr>
          <p:cNvPr id="30" name="Picture 29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142253" y="2181602"/>
            <a:ext cx="265894" cy="1526233"/>
          </a:xfrm>
          <a:prstGeom prst="rect">
            <a:avLst/>
          </a:prstGeom>
        </p:spPr>
      </p:pic>
      <p:pic>
        <p:nvPicPr>
          <p:cNvPr id="31" name="Picture 30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464140" y="2289298"/>
            <a:ext cx="265894" cy="1526233"/>
          </a:xfrm>
          <a:prstGeom prst="rect">
            <a:avLst/>
          </a:prstGeom>
        </p:spPr>
      </p:pic>
      <p:pic>
        <p:nvPicPr>
          <p:cNvPr id="32" name="Picture 31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252477" y="2249830"/>
            <a:ext cx="265894" cy="1526233"/>
          </a:xfrm>
          <a:prstGeom prst="rect">
            <a:avLst/>
          </a:prstGeom>
        </p:spPr>
      </p:pic>
      <p:pic>
        <p:nvPicPr>
          <p:cNvPr id="33" name="Picture 32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35" y="3325094"/>
            <a:ext cx="261005" cy="230990"/>
          </a:xfrm>
          <a:prstGeom prst="rect">
            <a:avLst/>
          </a:prstGeom>
        </p:spPr>
      </p:pic>
      <p:pic>
        <p:nvPicPr>
          <p:cNvPr id="34" name="Picture 33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38" y="2181426"/>
            <a:ext cx="261005" cy="230990"/>
          </a:xfrm>
          <a:prstGeom prst="rect">
            <a:avLst/>
          </a:prstGeom>
        </p:spPr>
      </p:pic>
      <p:pic>
        <p:nvPicPr>
          <p:cNvPr id="35" name="Picture 34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38" y="2480644"/>
            <a:ext cx="261005" cy="230990"/>
          </a:xfrm>
          <a:prstGeom prst="rect">
            <a:avLst/>
          </a:prstGeom>
        </p:spPr>
      </p:pic>
      <p:pic>
        <p:nvPicPr>
          <p:cNvPr id="36" name="Picture 35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51" y="2760869"/>
            <a:ext cx="261005" cy="230990"/>
          </a:xfrm>
          <a:prstGeom prst="rect">
            <a:avLst/>
          </a:prstGeom>
        </p:spPr>
      </p:pic>
      <p:pic>
        <p:nvPicPr>
          <p:cNvPr id="40" name="Picture 39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743449" y="2005728"/>
            <a:ext cx="265894" cy="1526233"/>
          </a:xfrm>
          <a:prstGeom prst="rect">
            <a:avLst/>
          </a:prstGeom>
        </p:spPr>
      </p:pic>
      <p:pic>
        <p:nvPicPr>
          <p:cNvPr id="41" name="Picture 40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053738" y="2142135"/>
            <a:ext cx="265894" cy="1526233"/>
          </a:xfrm>
          <a:prstGeom prst="rect">
            <a:avLst/>
          </a:prstGeom>
        </p:spPr>
      </p:pic>
      <p:pic>
        <p:nvPicPr>
          <p:cNvPr id="42" name="Picture 41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367331" y="2073907"/>
            <a:ext cx="265894" cy="1526233"/>
          </a:xfrm>
          <a:prstGeom prst="rect">
            <a:avLst/>
          </a:prstGeom>
        </p:spPr>
      </p:pic>
      <p:pic>
        <p:nvPicPr>
          <p:cNvPr id="43" name="Picture 42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689218" y="2181603"/>
            <a:ext cx="265894" cy="1526233"/>
          </a:xfrm>
          <a:prstGeom prst="rect">
            <a:avLst/>
          </a:prstGeom>
        </p:spPr>
      </p:pic>
      <p:pic>
        <p:nvPicPr>
          <p:cNvPr id="44" name="Picture 43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477555" y="2142135"/>
            <a:ext cx="265894" cy="1526233"/>
          </a:xfrm>
          <a:prstGeom prst="rect">
            <a:avLst/>
          </a:prstGeom>
        </p:spPr>
      </p:pic>
      <p:pic>
        <p:nvPicPr>
          <p:cNvPr id="45" name="Picture 44" descr="5 Green_Stacked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11660" y="2005729"/>
            <a:ext cx="265894" cy="1526233"/>
          </a:xfrm>
          <a:prstGeom prst="rect">
            <a:avLst/>
          </a:prstGeom>
        </p:spPr>
      </p:pic>
      <p:pic>
        <p:nvPicPr>
          <p:cNvPr id="46" name="Picture 45" descr="5 Green_SingleCube_BaseTen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10" y="4073108"/>
            <a:ext cx="261005" cy="23099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077900" y="2005728"/>
            <a:ext cx="1829531" cy="1824443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107475" y="1904960"/>
            <a:ext cx="1903578" cy="19252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94" y="2199562"/>
            <a:ext cx="1542498" cy="1526233"/>
          </a:xfrm>
          <a:prstGeom prst="rect">
            <a:avLst/>
          </a:prstGeom>
        </p:spPr>
      </p:pic>
      <p:pic>
        <p:nvPicPr>
          <p:cNvPr id="51" name="Picture 50" descr="4 Lime_FrontView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56" y="2632075"/>
            <a:ext cx="1542498" cy="15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hundreds and Tens are equal, compare the </a:t>
            </a:r>
            <a:r>
              <a:rPr lang="en-US" dirty="0" smtClean="0">
                <a:solidFill>
                  <a:srgbClr val="FF0000"/>
                </a:solidFill>
              </a:rPr>
              <a:t>Ones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6" y="2586772"/>
            <a:ext cx="1542498" cy="152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260" y="1381740"/>
            <a:ext cx="80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</a:t>
            </a:r>
            <a:r>
              <a:rPr lang="en-US" sz="2800" dirty="0" smtClean="0"/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11354" y="1320990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738" y="1381740"/>
            <a:ext cx="80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368248" y="2636206"/>
            <a:ext cx="265894" cy="1526233"/>
          </a:xfrm>
          <a:prstGeom prst="rect">
            <a:avLst/>
          </a:prstGeom>
        </p:spPr>
      </p:pic>
      <p:pic>
        <p:nvPicPr>
          <p:cNvPr id="14" name="Picture 13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00" y="2645056"/>
            <a:ext cx="261005" cy="230990"/>
          </a:xfrm>
          <a:prstGeom prst="rect">
            <a:avLst/>
          </a:prstGeom>
        </p:spPr>
      </p:pic>
      <p:pic>
        <p:nvPicPr>
          <p:cNvPr id="15" name="Picture 14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00" y="2944274"/>
            <a:ext cx="261005" cy="230990"/>
          </a:xfrm>
          <a:prstGeom prst="rect">
            <a:avLst/>
          </a:prstGeom>
        </p:spPr>
      </p:pic>
      <p:pic>
        <p:nvPicPr>
          <p:cNvPr id="16" name="Picture 15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00" y="3224499"/>
            <a:ext cx="261005" cy="230990"/>
          </a:xfrm>
          <a:prstGeom prst="rect">
            <a:avLst/>
          </a:prstGeom>
        </p:spPr>
      </p:pic>
      <p:pic>
        <p:nvPicPr>
          <p:cNvPr id="17" name="Picture 16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00" y="3523668"/>
            <a:ext cx="261005" cy="230990"/>
          </a:xfrm>
          <a:prstGeom prst="rect">
            <a:avLst/>
          </a:prstGeom>
        </p:spPr>
      </p:pic>
      <p:pic>
        <p:nvPicPr>
          <p:cNvPr id="18" name="Picture 17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45" y="3236512"/>
            <a:ext cx="261005" cy="2309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09177" y="5224122"/>
            <a:ext cx="3486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is greater than 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4211" y="5873822"/>
            <a:ext cx="1285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14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19541" y="5813072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7925" y="5873822"/>
            <a:ext cx="80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14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01103" y="5678289"/>
            <a:ext cx="59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&gt;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9" name="Picture 28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678537" y="2772613"/>
            <a:ext cx="265894" cy="1526233"/>
          </a:xfrm>
          <a:prstGeom prst="rect">
            <a:avLst/>
          </a:prstGeom>
        </p:spPr>
      </p:pic>
      <p:pic>
        <p:nvPicPr>
          <p:cNvPr id="30" name="Picture 29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992130" y="2704385"/>
            <a:ext cx="265894" cy="1526233"/>
          </a:xfrm>
          <a:prstGeom prst="rect">
            <a:avLst/>
          </a:prstGeom>
        </p:spPr>
      </p:pic>
      <p:pic>
        <p:nvPicPr>
          <p:cNvPr id="32" name="Picture 31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102354" y="2772613"/>
            <a:ext cx="265894" cy="1526233"/>
          </a:xfrm>
          <a:prstGeom prst="rect">
            <a:avLst/>
          </a:prstGeom>
        </p:spPr>
      </p:pic>
      <p:pic>
        <p:nvPicPr>
          <p:cNvPr id="33" name="Picture 32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97" y="3788724"/>
            <a:ext cx="261005" cy="230990"/>
          </a:xfrm>
          <a:prstGeom prst="rect">
            <a:avLst/>
          </a:prstGeom>
        </p:spPr>
      </p:pic>
      <p:pic>
        <p:nvPicPr>
          <p:cNvPr id="34" name="Picture 33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00" y="2645056"/>
            <a:ext cx="261005" cy="230990"/>
          </a:xfrm>
          <a:prstGeom prst="rect">
            <a:avLst/>
          </a:prstGeom>
        </p:spPr>
      </p:pic>
      <p:pic>
        <p:nvPicPr>
          <p:cNvPr id="35" name="Picture 34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00" y="2944274"/>
            <a:ext cx="261005" cy="230990"/>
          </a:xfrm>
          <a:prstGeom prst="rect">
            <a:avLst/>
          </a:prstGeom>
        </p:spPr>
      </p:pic>
      <p:pic>
        <p:nvPicPr>
          <p:cNvPr id="36" name="Picture 35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13" y="3224499"/>
            <a:ext cx="261005" cy="230990"/>
          </a:xfrm>
          <a:prstGeom prst="rect">
            <a:avLst/>
          </a:prstGeom>
        </p:spPr>
      </p:pic>
      <p:pic>
        <p:nvPicPr>
          <p:cNvPr id="40" name="Picture 39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634769" y="2579841"/>
            <a:ext cx="265894" cy="1526233"/>
          </a:xfrm>
          <a:prstGeom prst="rect">
            <a:avLst/>
          </a:prstGeom>
        </p:spPr>
      </p:pic>
      <p:pic>
        <p:nvPicPr>
          <p:cNvPr id="41" name="Picture 40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945058" y="2716248"/>
            <a:ext cx="265894" cy="1526233"/>
          </a:xfrm>
          <a:prstGeom prst="rect">
            <a:avLst/>
          </a:prstGeom>
        </p:spPr>
      </p:pic>
      <p:pic>
        <p:nvPicPr>
          <p:cNvPr id="44" name="Picture 43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368875" y="2716248"/>
            <a:ext cx="265894" cy="1526233"/>
          </a:xfrm>
          <a:prstGeom prst="rect">
            <a:avLst/>
          </a:prstGeom>
        </p:spPr>
      </p:pic>
      <p:pic>
        <p:nvPicPr>
          <p:cNvPr id="45" name="Picture 44" descr="5 Green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102980" y="2579842"/>
            <a:ext cx="265894" cy="1526233"/>
          </a:xfrm>
          <a:prstGeom prst="rect">
            <a:avLst/>
          </a:prstGeom>
        </p:spPr>
      </p:pic>
      <p:pic>
        <p:nvPicPr>
          <p:cNvPr id="46" name="Picture 45" descr="5 Green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45" y="2790951"/>
            <a:ext cx="261005" cy="23099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530175" y="2424458"/>
            <a:ext cx="783450" cy="1818023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5 Green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25" y="2645056"/>
            <a:ext cx="1542498" cy="152623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531407" y="2645057"/>
            <a:ext cx="464194" cy="110960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3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2471" y="1984640"/>
            <a:ext cx="798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437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93913" y="1949326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5949" y="1984640"/>
            <a:ext cx="79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597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240635"/>
            <a:ext cx="317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Compare 437 and 597.  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084222" y="1851451"/>
            <a:ext cx="515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428" y="2891176"/>
            <a:ext cx="318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437 has 4 hundreds and 597 has 5 hundreds. Since 4 is less than 5, </a:t>
            </a:r>
            <a:r>
              <a:rPr lang="en-US" dirty="0" smtClean="0">
                <a:solidFill>
                  <a:srgbClr val="FF0000"/>
                </a:solidFill>
              </a:rPr>
              <a:t>437 is less than 597.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7282" y="1240635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Compare 482 and 439.  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665281" y="2028053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482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546723" y="1992739"/>
            <a:ext cx="686119" cy="67156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8759" y="2028053"/>
            <a:ext cx="81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439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37032" y="1894864"/>
            <a:ext cx="515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5777" y="2863244"/>
            <a:ext cx="31869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482 and 439 both have 4 hundreds so you need to compare the tens. 482 has 8 tens and 439 has 3 tens. Since 8 is greater than 3, </a:t>
            </a:r>
            <a:r>
              <a:rPr lang="en-US" dirty="0" smtClean="0">
                <a:solidFill>
                  <a:srgbClr val="FF0000"/>
                </a:solidFill>
              </a:rPr>
              <a:t>482 is greater than 439.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7899" y="293798"/>
            <a:ext cx="846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 </a:t>
            </a:r>
            <a:r>
              <a:rPr lang="en-US" sz="2400" smtClean="0"/>
              <a:t>these questions on </a:t>
            </a:r>
            <a:r>
              <a:rPr lang="en-US" sz="2400" dirty="0" smtClean="0"/>
              <a:t>a separate sheet of paper. </a:t>
            </a:r>
          </a:p>
        </p:txBody>
      </p:sp>
      <p:pic>
        <p:nvPicPr>
          <p:cNvPr id="5" name="Picture 4" descr="IMG_956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0" r="13052"/>
          <a:stretch/>
        </p:blipFill>
        <p:spPr>
          <a:xfrm rot="5400000">
            <a:off x="1930921" y="286732"/>
            <a:ext cx="544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56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/>
          <a:stretch/>
        </p:blipFill>
        <p:spPr>
          <a:xfrm rot="5400000">
            <a:off x="1460499" y="130736"/>
            <a:ext cx="622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5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33087"/>
          <a:stretch/>
        </p:blipFill>
        <p:spPr>
          <a:xfrm rot="5400000">
            <a:off x="1755588" y="89647"/>
            <a:ext cx="5931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0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283</TotalTime>
  <Words>173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PowerPoint Presentation</vt:lpstr>
      <vt:lpstr>To compare numbers, start with the digit that has the greatest place value. </vt:lpstr>
      <vt:lpstr>If the hundreds are equal, compare the tens. </vt:lpstr>
      <vt:lpstr>If the hundreds and Tens are equal, compare the Ones. </vt:lpstr>
      <vt:lpstr>Let’s practice!</vt:lpstr>
      <vt:lpstr>Answer these questions on a separate sheet of paper.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6</cp:revision>
  <dcterms:created xsi:type="dcterms:W3CDTF">2020-03-26T16:36:45Z</dcterms:created>
  <dcterms:modified xsi:type="dcterms:W3CDTF">2020-03-31T14:57:06Z</dcterms:modified>
</cp:coreProperties>
</file>