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02" autoAdjust="0"/>
  </p:normalViewPr>
  <p:slideViewPr>
    <p:cSldViewPr snapToGrid="0" snapToObjects="1">
      <p:cViewPr>
        <p:scale>
          <a:sx n="63" d="100"/>
          <a:sy n="63" d="100"/>
        </p:scale>
        <p:origin x="-1184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5589-DA51-A744-A295-97DE31A9EF9D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F01-6F7A-B345-BAC3-1CDA7F1C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5589-DA51-A744-A295-97DE31A9EF9D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F01-6F7A-B345-BAC3-1CDA7F1C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5589-DA51-A744-A295-97DE31A9EF9D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F01-6F7A-B345-BAC3-1CDA7F1C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5589-DA51-A744-A295-97DE31A9EF9D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F01-6F7A-B345-BAC3-1CDA7F1C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5589-DA51-A744-A295-97DE31A9EF9D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F01-6F7A-B345-BAC3-1CDA7F1C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5589-DA51-A744-A295-97DE31A9EF9D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F01-6F7A-B345-BAC3-1CDA7F1CA9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5589-DA51-A744-A295-97DE31A9EF9D}" type="datetimeFigureOut">
              <a:rPr lang="en-US" smtClean="0"/>
              <a:t>3/26/20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F01-6F7A-B345-BAC3-1CDA7F1C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5589-DA51-A744-A295-97DE31A9EF9D}" type="datetimeFigureOut">
              <a:rPr lang="en-US" smtClean="0"/>
              <a:t>3/26/20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F01-6F7A-B345-BAC3-1CDA7F1C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5589-DA51-A744-A295-97DE31A9EF9D}" type="datetimeFigureOut">
              <a:rPr lang="en-US" smtClean="0"/>
              <a:t>3/26/20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F01-6F7A-B345-BAC3-1CDA7F1C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5589-DA51-A744-A295-97DE31A9EF9D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9B2F01-6F7A-B345-BAC3-1CDA7F1C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5589-DA51-A744-A295-97DE31A9EF9D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F01-6F7A-B345-BAC3-1CDA7F1C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BFE5589-DA51-A744-A295-97DE31A9EF9D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99B2F01-6F7A-B345-BAC3-1CDA7F1CA9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89008"/>
              </p:ext>
            </p:extLst>
          </p:nvPr>
        </p:nvGraphicFramePr>
        <p:xfrm>
          <a:off x="770921" y="840715"/>
          <a:ext cx="7601542" cy="3972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1542"/>
              </a:tblGrid>
              <a:tr h="3972654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15-3 Patterns with Numbers on Hundreds Charts</a:t>
                      </a:r>
                      <a:endParaRPr lang="en-US" sz="6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7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55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53"/>
          <a:stretch/>
        </p:blipFill>
        <p:spPr>
          <a:xfrm rot="5400000">
            <a:off x="1640716" y="-650076"/>
            <a:ext cx="5675091" cy="8403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8" y="64473"/>
            <a:ext cx="3606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Please read the examples.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208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55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9"/>
          <a:stretch/>
        </p:blipFill>
        <p:spPr>
          <a:xfrm rot="5400000">
            <a:off x="1745238" y="-158743"/>
            <a:ext cx="5582212" cy="8141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08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Solve these problems on a separate sheet of paper. </a:t>
            </a:r>
          </a:p>
          <a:p>
            <a:r>
              <a:rPr lang="en-US" sz="2400" dirty="0" smtClean="0"/>
              <a:t>Try your best to draw the boxes. It doesn’t have to look perfect!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224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6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41"/>
          <a:stretch/>
        </p:blipFill>
        <p:spPr>
          <a:xfrm rot="5400000">
            <a:off x="1064236" y="-566935"/>
            <a:ext cx="6858000" cy="79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6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>
          <a:xfrm rot="5400000">
            <a:off x="2697611" y="-1357159"/>
            <a:ext cx="3771168" cy="78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53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13</TotalTime>
  <Words>39</Words>
  <Application>Microsoft Macintosh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Van Eyck</dc:creator>
  <cp:lastModifiedBy>Mrs Van Eyck</cp:lastModifiedBy>
  <cp:revision>5</cp:revision>
  <dcterms:created xsi:type="dcterms:W3CDTF">2020-03-24T20:12:44Z</dcterms:created>
  <dcterms:modified xsi:type="dcterms:W3CDTF">2020-03-26T17:16:38Z</dcterms:modified>
</cp:coreProperties>
</file>