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74" r:id="rId14"/>
    <p:sldId id="275" r:id="rId15"/>
    <p:sldId id="278" r:id="rId16"/>
    <p:sldId id="279" r:id="rId17"/>
    <p:sldId id="276" r:id="rId18"/>
    <p:sldId id="277" r:id="rId19"/>
    <p:sldId id="280" r:id="rId20"/>
    <p:sldId id="281" r:id="rId21"/>
    <p:sldId id="272" r:id="rId22"/>
    <p:sldId id="270" r:id="rId23"/>
    <p:sldId id="269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18" autoAdjust="0"/>
  </p:normalViewPr>
  <p:slideViewPr>
    <p:cSldViewPr snapToGrid="0" snapToObjects="1">
      <p:cViewPr>
        <p:scale>
          <a:sx n="54" d="100"/>
          <a:sy n="54" d="100"/>
        </p:scale>
        <p:origin x="-2456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26,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26,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26,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26,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26,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26,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26,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26,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26,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26,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26,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26,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20032"/>
              </p:ext>
            </p:extLst>
          </p:nvPr>
        </p:nvGraphicFramePr>
        <p:xfrm>
          <a:off x="770921" y="840715"/>
          <a:ext cx="7601542" cy="397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1542"/>
              </a:tblGrid>
              <a:tr h="397265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15-3 Patterns with Numbers on Hundreds Charts</a:t>
                      </a:r>
                      <a:endParaRPr lang="en-US" sz="6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42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What pattern do you notice going from the top to bottom?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0" y="2878667"/>
            <a:ext cx="8350512" cy="287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3822219" y="4199073"/>
            <a:ext cx="2878667" cy="237859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7244681" y="3932018"/>
            <a:ext cx="2888995" cy="51136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85393" y="1872975"/>
            <a:ext cx="510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hundreds </a:t>
            </a:r>
            <a:r>
              <a:rPr lang="en-US" sz="2800" dirty="0" smtClean="0"/>
              <a:t>digit goes </a:t>
            </a:r>
            <a:r>
              <a:rPr lang="en-US" sz="2800" dirty="0" smtClean="0">
                <a:solidFill>
                  <a:srgbClr val="FF0000"/>
                </a:solidFill>
              </a:rPr>
              <a:t>up by 1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309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Let’s Practice!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328706" y="1336134"/>
            <a:ext cx="8350512" cy="2878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5431" y="5327284"/>
            <a:ext cx="4378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10 more than 320?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 rot="5400000">
            <a:off x="1441063" y="1834517"/>
            <a:ext cx="542862" cy="81830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3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Let’s Practice!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328706" y="1336134"/>
            <a:ext cx="8350512" cy="2878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5431" y="5327284"/>
            <a:ext cx="4378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is 10 more than 320?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330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454274" y="1862670"/>
            <a:ext cx="542862" cy="76200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2216274" y="1862669"/>
            <a:ext cx="542862" cy="762000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3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Let’s Practice!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328706" y="1336134"/>
            <a:ext cx="8350512" cy="2878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5431" y="5327284"/>
            <a:ext cx="4390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30 more than 320?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 rot="5400000">
            <a:off x="1441063" y="1834517"/>
            <a:ext cx="542862" cy="81830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5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Let’s Practice!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328706" y="1336134"/>
            <a:ext cx="8350512" cy="2878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5431" y="5327284"/>
            <a:ext cx="43902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is 30 more than 320?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350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441063" y="1834517"/>
            <a:ext cx="542862" cy="81830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3889685" y="1862670"/>
            <a:ext cx="542862" cy="762000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Let’s Practice!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328706" y="1336134"/>
            <a:ext cx="8350512" cy="2878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0146" y="5327284"/>
            <a:ext cx="46008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is 200 more than 320?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441063" y="1834517"/>
            <a:ext cx="542862" cy="81830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Let’s Practice!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328706" y="1336134"/>
            <a:ext cx="8350512" cy="2878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0146" y="5327284"/>
            <a:ext cx="46008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is 200 more than 320?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441063" y="1834517"/>
            <a:ext cx="542862" cy="81830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1412910" y="2983258"/>
            <a:ext cx="542862" cy="762000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04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Let’s Practice!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328706" y="1336134"/>
            <a:ext cx="8350512" cy="2878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5431" y="5327284"/>
            <a:ext cx="4208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20 less than 540?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 rot="5400000">
            <a:off x="3009886" y="2940164"/>
            <a:ext cx="542862" cy="81830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3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Let’s Practice!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328706" y="1336134"/>
            <a:ext cx="8350512" cy="2878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5431" y="5327284"/>
            <a:ext cx="42088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is 20 less than 540?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3009886" y="2940164"/>
            <a:ext cx="542862" cy="81830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1394508" y="2968317"/>
            <a:ext cx="542862" cy="762000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75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Let’s Practice!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328706" y="1336134"/>
            <a:ext cx="8350512" cy="2878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0146" y="5327284"/>
            <a:ext cx="44193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is 300 less than 540?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3009886" y="2940164"/>
            <a:ext cx="542862" cy="81830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7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54" t="40649" r="5046" b="5953"/>
          <a:stretch/>
        </p:blipFill>
        <p:spPr>
          <a:xfrm>
            <a:off x="643275" y="2259882"/>
            <a:ext cx="7900747" cy="3661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What pattern is shown by the ones digit from left to right?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507126" y="1616558"/>
            <a:ext cx="4107069" cy="51136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3275" y="3497044"/>
            <a:ext cx="7900747" cy="577342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99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Let’s Practice!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328706" y="1336134"/>
            <a:ext cx="8350512" cy="2878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0146" y="5327284"/>
            <a:ext cx="44193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is 300 less than 540?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240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3009886" y="2940164"/>
            <a:ext cx="542862" cy="81830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3038039" y="1226565"/>
            <a:ext cx="542862" cy="762000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4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13570" r="6587" b="7039"/>
          <a:stretch/>
        </p:blipFill>
        <p:spPr>
          <a:xfrm>
            <a:off x="433294" y="762000"/>
            <a:ext cx="8350512" cy="5856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882" y="248628"/>
            <a:ext cx="7700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You can use this chart as a resource to help you with your assignment.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9755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955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4902" b="12662"/>
          <a:stretch/>
        </p:blipFill>
        <p:spPr>
          <a:xfrm>
            <a:off x="541590" y="672511"/>
            <a:ext cx="8240863" cy="6185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08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these problems on a separate sheet of paper. Try your best to draw the boxes. </a:t>
            </a:r>
          </a:p>
          <a:p>
            <a:r>
              <a:rPr lang="en-US" dirty="0" smtClean="0"/>
              <a:t>It doesn’t have to look perfect!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4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955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r="11438"/>
          <a:stretch/>
        </p:blipFill>
        <p:spPr>
          <a:xfrm>
            <a:off x="1030941" y="0"/>
            <a:ext cx="7067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50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5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" r="7026"/>
          <a:stretch/>
        </p:blipFill>
        <p:spPr>
          <a:xfrm>
            <a:off x="791882" y="0"/>
            <a:ext cx="7709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7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54" t="40649" r="5046" b="5953"/>
          <a:stretch/>
        </p:blipFill>
        <p:spPr>
          <a:xfrm>
            <a:off x="643275" y="2259882"/>
            <a:ext cx="7900747" cy="3661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What pattern is shown by the ones digit from left to right?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3275" y="3497044"/>
            <a:ext cx="7900747" cy="577342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3965" y="1569389"/>
            <a:ext cx="5857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ones digit </a:t>
            </a:r>
            <a:r>
              <a:rPr lang="en-US" sz="2800" dirty="0" smtClean="0"/>
              <a:t>in each row go </a:t>
            </a:r>
            <a:r>
              <a:rPr lang="en-US" sz="2800" dirty="0" smtClean="0">
                <a:solidFill>
                  <a:srgbClr val="FF0000"/>
                </a:solidFill>
              </a:rPr>
              <a:t>up by 1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480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54" t="40649" r="5046" b="5953"/>
          <a:stretch/>
        </p:blipFill>
        <p:spPr>
          <a:xfrm>
            <a:off x="443153" y="2259882"/>
            <a:ext cx="7900747" cy="3661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What pattern is shown by the tens digit from top to bottom?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6746167" y="3612667"/>
            <a:ext cx="4107069" cy="51136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502781" y="3695010"/>
            <a:ext cx="3662000" cy="79174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54" t="40649" r="5046" b="5953"/>
          <a:stretch/>
        </p:blipFill>
        <p:spPr>
          <a:xfrm>
            <a:off x="443153" y="2259882"/>
            <a:ext cx="7900747" cy="3661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What pattern is shown by the tens digit from top to bottom?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4406834" y="3940920"/>
            <a:ext cx="3662000" cy="299926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10393" y="1519903"/>
            <a:ext cx="412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tens digits </a:t>
            </a:r>
            <a:r>
              <a:rPr lang="en-US" sz="2800" dirty="0" smtClean="0"/>
              <a:t>go </a:t>
            </a:r>
            <a:r>
              <a:rPr lang="en-US" sz="2800" dirty="0" smtClean="0">
                <a:solidFill>
                  <a:srgbClr val="FF0000"/>
                </a:solidFill>
              </a:rPr>
              <a:t>up by 1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594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There are similar patterns in a thousands chart counting by tens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43" y="1336134"/>
            <a:ext cx="6795326" cy="52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9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What pattern do you notice going left to right?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338667" y="2878667"/>
            <a:ext cx="8350512" cy="287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667" y="3424077"/>
            <a:ext cx="8350512" cy="57219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22459" y="2111627"/>
            <a:ext cx="4107069" cy="51136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6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What pattern do you notice going left to right?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338667" y="2878667"/>
            <a:ext cx="8350512" cy="287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667" y="3424077"/>
            <a:ext cx="8350512" cy="57219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22459" y="2111627"/>
            <a:ext cx="4107069" cy="51136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22459" y="1336134"/>
            <a:ext cx="43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tens</a:t>
            </a:r>
            <a:r>
              <a:rPr lang="en-US" sz="2800" dirty="0" smtClean="0"/>
              <a:t> digit goes </a:t>
            </a:r>
            <a:r>
              <a:rPr lang="en-US" sz="2800" dirty="0" smtClean="0">
                <a:solidFill>
                  <a:srgbClr val="FF0000"/>
                </a:solidFill>
              </a:rPr>
              <a:t>up by 1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595902" y="3630110"/>
            <a:ext cx="542862" cy="18945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1408488" y="3630111"/>
            <a:ext cx="542862" cy="18945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2245755" y="3630112"/>
            <a:ext cx="542862" cy="18945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3047152" y="3630113"/>
            <a:ext cx="542862" cy="18945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3854143" y="3630114"/>
            <a:ext cx="542862" cy="18945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4676579" y="3630115"/>
            <a:ext cx="542862" cy="18945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5500355" y="3630116"/>
            <a:ext cx="542862" cy="18945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6322420" y="3630117"/>
            <a:ext cx="542862" cy="18945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7124187" y="3600781"/>
            <a:ext cx="542862" cy="18945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7891839" y="3580970"/>
            <a:ext cx="542862" cy="287752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970375"/>
          </a:xfrm>
        </p:spPr>
        <p:txBody>
          <a:bodyPr/>
          <a:lstStyle/>
          <a:p>
            <a:r>
              <a:rPr lang="en-US" dirty="0" smtClean="0"/>
              <a:t>What pattern do you notice going from the top to bottom? </a:t>
            </a:r>
            <a:endParaRPr lang="en-US" dirty="0"/>
          </a:p>
        </p:txBody>
      </p:sp>
      <p:pic>
        <p:nvPicPr>
          <p:cNvPr id="9" name="Picture 8" descr="ThousandChartbyTen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29377" r="6587" b="31603"/>
          <a:stretch/>
        </p:blipFill>
        <p:spPr>
          <a:xfrm>
            <a:off x="0" y="2878667"/>
            <a:ext cx="8350512" cy="28786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3993513" y="3908849"/>
            <a:ext cx="2878667" cy="818306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7244681" y="3932018"/>
            <a:ext cx="2888995" cy="51136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05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296</Words>
  <Application>Microsoft Macintosh PowerPoint</Application>
  <PresentationFormat>On-screen Show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PowerPoint Presentation</vt:lpstr>
      <vt:lpstr>What pattern is shown by the ones digit from left to right? </vt:lpstr>
      <vt:lpstr>What pattern is shown by the ones digit from left to right? </vt:lpstr>
      <vt:lpstr>What pattern is shown by the tens digit from top to bottom? </vt:lpstr>
      <vt:lpstr>What pattern is shown by the tens digit from top to bottom? </vt:lpstr>
      <vt:lpstr>There are similar patterns in a thousands chart counting by tens</vt:lpstr>
      <vt:lpstr>What pattern do you notice going left to right? </vt:lpstr>
      <vt:lpstr>What pattern do you notice going left to right? </vt:lpstr>
      <vt:lpstr>What pattern do you notice going from the top to bottom? </vt:lpstr>
      <vt:lpstr>What pattern do you notice going from the top to bottom? </vt:lpstr>
      <vt:lpstr>Let’s Practice!   </vt:lpstr>
      <vt:lpstr>Let’s Practice!   </vt:lpstr>
      <vt:lpstr>Let’s Practice!   </vt:lpstr>
      <vt:lpstr>Let’s Practice!   </vt:lpstr>
      <vt:lpstr>Let’s Practice!   </vt:lpstr>
      <vt:lpstr>Let’s Practice!   </vt:lpstr>
      <vt:lpstr>Let’s Practice!   </vt:lpstr>
      <vt:lpstr>Let’s Practice!   </vt:lpstr>
      <vt:lpstr>Let’s Practice!   </vt:lpstr>
      <vt:lpstr>Let’s Practice! 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Van Eyck</dc:creator>
  <cp:lastModifiedBy>Mrs Van Eyck</cp:lastModifiedBy>
  <cp:revision>8</cp:revision>
  <dcterms:created xsi:type="dcterms:W3CDTF">2020-03-23T16:01:15Z</dcterms:created>
  <dcterms:modified xsi:type="dcterms:W3CDTF">2020-03-26T14:49:49Z</dcterms:modified>
</cp:coreProperties>
</file>