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000" autoAdjust="0"/>
  </p:normalViewPr>
  <p:slideViewPr>
    <p:cSldViewPr snapToGrid="0" snapToObjects="1">
      <p:cViewPr>
        <p:scale>
          <a:sx n="76" d="100"/>
          <a:sy n="76" d="100"/>
        </p:scale>
        <p:origin x="-9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79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4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DF83-7FC4-9448-9D1F-30696B174691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BB24-DDF3-764F-81EC-BBA993267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DF83-7FC4-9448-9D1F-30696B174691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BB24-DDF3-764F-81EC-BBA993267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DF83-7FC4-9448-9D1F-30696B174691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BB24-DDF3-764F-81EC-BBA993267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DF83-7FC4-9448-9D1F-30696B174691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BB24-DDF3-764F-81EC-BBA993267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79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8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DF83-7FC4-9448-9D1F-30696B174691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BB24-DDF3-764F-81EC-BBA993267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DF83-7FC4-9448-9D1F-30696B174691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BB24-DDF3-764F-81EC-BBA9932679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1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DF83-7FC4-9448-9D1F-30696B174691}" type="datetimeFigureOut">
              <a:rPr lang="en-US" smtClean="0"/>
              <a:t>3/25/20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BB24-DDF3-764F-81EC-BBA993267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DF83-7FC4-9448-9D1F-30696B174691}" type="datetimeFigureOut">
              <a:rPr lang="en-US" smtClean="0"/>
              <a:t>3/25/20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BB24-DDF3-764F-81EC-BBA993267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DF83-7FC4-9448-9D1F-30696B174691}" type="datetimeFigureOut">
              <a:rPr lang="en-US" smtClean="0"/>
              <a:t>3/25/20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BB24-DDF3-764F-81EC-BBA993267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1" y="1576104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5" y="2253386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DF83-7FC4-9448-9D1F-30696B174691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25BB24-DDF3-764F-81EC-BBA993267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1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DF83-7FC4-9448-9D1F-30696B174691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BB24-DDF3-764F-81EC-BBA993267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79" y="5051293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1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1100629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AA9DF83-7FC4-9448-9D1F-30696B174691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5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9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825BB24-DDF3-764F-81EC-BBA9932679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217314"/>
              </p:ext>
            </p:extLst>
          </p:nvPr>
        </p:nvGraphicFramePr>
        <p:xfrm>
          <a:off x="770921" y="840715"/>
          <a:ext cx="7601542" cy="3972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1542"/>
              </a:tblGrid>
              <a:tr h="3972654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Century Gothic"/>
                          <a:cs typeface="Century Gothic"/>
                        </a:rPr>
                        <a:t>15-2 Changing Numbers by Hundreds and Tens </a:t>
                      </a:r>
                      <a:endParaRPr lang="en-US" sz="6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83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_953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3429" r="7395" b="3644"/>
          <a:stretch/>
        </p:blipFill>
        <p:spPr>
          <a:xfrm>
            <a:off x="620952" y="576123"/>
            <a:ext cx="7859826" cy="62818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778" y="64473"/>
            <a:ext cx="3606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Please read the examples.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615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53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t="12345" r="3280" b="10501"/>
          <a:stretch/>
        </p:blipFill>
        <p:spPr>
          <a:xfrm>
            <a:off x="352823" y="846594"/>
            <a:ext cx="8491278" cy="52912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824" y="121945"/>
            <a:ext cx="7765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Solve the following problems on a separate sheet of paper.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143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53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4321" r="4051" b="10502"/>
          <a:stretch/>
        </p:blipFill>
        <p:spPr>
          <a:xfrm>
            <a:off x="498671" y="493889"/>
            <a:ext cx="8161976" cy="58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3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53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7544" r="2508" b="3301"/>
          <a:stretch/>
        </p:blipFill>
        <p:spPr>
          <a:xfrm>
            <a:off x="305780" y="329231"/>
            <a:ext cx="8608885" cy="611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8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5577" y="2154154"/>
            <a:ext cx="76340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Please work on the next assignment on your own. </a:t>
            </a:r>
          </a:p>
          <a:p>
            <a:r>
              <a:rPr lang="en-US" sz="2800" dirty="0" smtClean="0"/>
              <a:t>Label your paper 15-2 Quick Check.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135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53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r="16041"/>
          <a:stretch/>
        </p:blipFill>
        <p:spPr>
          <a:xfrm rot="5400000">
            <a:off x="1254304" y="189461"/>
            <a:ext cx="6857998" cy="64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96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16</TotalTime>
  <Words>44</Words>
  <Application>Microsoft Macintosh PowerPoint</Application>
  <PresentationFormat>On-screen Show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Van Eyck</dc:creator>
  <cp:lastModifiedBy>Mrs Van Eyck</cp:lastModifiedBy>
  <cp:revision>3</cp:revision>
  <dcterms:created xsi:type="dcterms:W3CDTF">2020-03-23T15:33:00Z</dcterms:created>
  <dcterms:modified xsi:type="dcterms:W3CDTF">2020-03-25T15:06:49Z</dcterms:modified>
</cp:coreProperties>
</file>