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1" r:id="rId6"/>
    <p:sldId id="272" r:id="rId7"/>
    <p:sldId id="259" r:id="rId8"/>
    <p:sldId id="274" r:id="rId9"/>
    <p:sldId id="275" r:id="rId10"/>
    <p:sldId id="276" r:id="rId11"/>
    <p:sldId id="273" r:id="rId12"/>
    <p:sldId id="279" r:id="rId13"/>
    <p:sldId id="277" r:id="rId14"/>
    <p:sldId id="278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5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March 23,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March 23,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March 23,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March 23,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March 23,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March 23,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March 23,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March 23,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March 23,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March 23,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March 23,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March 23,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279908"/>
              </p:ext>
            </p:extLst>
          </p:nvPr>
        </p:nvGraphicFramePr>
        <p:xfrm>
          <a:off x="770921" y="840715"/>
          <a:ext cx="7601542" cy="3972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01542"/>
              </a:tblGrid>
              <a:tr h="3972654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latin typeface="Century Gothic"/>
                          <a:cs typeface="Century Gothic"/>
                        </a:rPr>
                        <a:t>15-2 Changing Numbers by Hundreds and Tens </a:t>
                      </a:r>
                      <a:endParaRPr lang="en-US" sz="60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619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practice!</a:t>
            </a:r>
            <a:endParaRPr lang="en-US" dirty="0"/>
          </a:p>
        </p:txBody>
      </p:sp>
      <p:pic>
        <p:nvPicPr>
          <p:cNvPr id="5" name="Picture 4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7" y="1245029"/>
            <a:ext cx="1280757" cy="1267252"/>
          </a:xfrm>
          <a:prstGeom prst="rect">
            <a:avLst/>
          </a:prstGeom>
        </p:spPr>
      </p:pic>
      <p:pic>
        <p:nvPicPr>
          <p:cNvPr id="6" name="Picture 5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64" y="1043980"/>
            <a:ext cx="225089" cy="1292012"/>
          </a:xfrm>
          <a:prstGeom prst="rect">
            <a:avLst/>
          </a:prstGeom>
        </p:spPr>
      </p:pic>
      <p:pic>
        <p:nvPicPr>
          <p:cNvPr id="8" name="Picture 7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47" y="1061848"/>
            <a:ext cx="1280757" cy="1267252"/>
          </a:xfrm>
          <a:prstGeom prst="rect">
            <a:avLst/>
          </a:prstGeom>
        </p:spPr>
      </p:pic>
      <p:pic>
        <p:nvPicPr>
          <p:cNvPr id="9" name="Picture 8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59" y="1412790"/>
            <a:ext cx="1280757" cy="1267252"/>
          </a:xfrm>
          <a:prstGeom prst="rect">
            <a:avLst/>
          </a:prstGeom>
        </p:spPr>
      </p:pic>
      <p:pic>
        <p:nvPicPr>
          <p:cNvPr id="10" name="Picture 9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179" y="1061848"/>
            <a:ext cx="225089" cy="1292012"/>
          </a:xfrm>
          <a:prstGeom prst="rect">
            <a:avLst/>
          </a:prstGeom>
        </p:spPr>
      </p:pic>
      <p:pic>
        <p:nvPicPr>
          <p:cNvPr id="11" name="Picture 10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302" y="1213586"/>
            <a:ext cx="225090" cy="199204"/>
          </a:xfrm>
          <a:prstGeom prst="rect">
            <a:avLst/>
          </a:prstGeom>
        </p:spPr>
      </p:pic>
      <p:pic>
        <p:nvPicPr>
          <p:cNvPr id="12" name="Picture 11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095" y="1580689"/>
            <a:ext cx="225090" cy="199204"/>
          </a:xfrm>
          <a:prstGeom prst="rect">
            <a:avLst/>
          </a:prstGeom>
        </p:spPr>
      </p:pic>
      <p:pic>
        <p:nvPicPr>
          <p:cNvPr id="13" name="Picture 12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095" y="1925283"/>
            <a:ext cx="225090" cy="199204"/>
          </a:xfrm>
          <a:prstGeom prst="rect">
            <a:avLst/>
          </a:prstGeom>
        </p:spPr>
      </p:pic>
      <p:pic>
        <p:nvPicPr>
          <p:cNvPr id="14" name="Picture 13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426" y="2276946"/>
            <a:ext cx="225090" cy="199204"/>
          </a:xfrm>
          <a:prstGeom prst="rect">
            <a:avLst/>
          </a:prstGeom>
        </p:spPr>
      </p:pic>
      <p:pic>
        <p:nvPicPr>
          <p:cNvPr id="19" name="Picture 18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38" y="1050642"/>
            <a:ext cx="225089" cy="1292012"/>
          </a:xfrm>
          <a:prstGeom prst="rect">
            <a:avLst/>
          </a:prstGeom>
        </p:spPr>
      </p:pic>
      <p:pic>
        <p:nvPicPr>
          <p:cNvPr id="21" name="Picture 20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81" y="1043980"/>
            <a:ext cx="225089" cy="1292012"/>
          </a:xfrm>
          <a:prstGeom prst="rect">
            <a:avLst/>
          </a:prstGeom>
        </p:spPr>
      </p:pic>
      <p:pic>
        <p:nvPicPr>
          <p:cNvPr id="22" name="Picture 21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48" y="1017010"/>
            <a:ext cx="225089" cy="12920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8708" y="3758699"/>
            <a:ext cx="28306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r>
              <a:rPr lang="en-US" sz="3200" dirty="0" smtClean="0">
                <a:solidFill>
                  <a:srgbClr val="FF0000"/>
                </a:solidFill>
              </a:rPr>
              <a:t>5</a:t>
            </a:r>
            <a:r>
              <a:rPr lang="en-US" sz="3200" dirty="0" smtClean="0"/>
              <a:t>4 - </a:t>
            </a:r>
            <a:r>
              <a:rPr lang="en-US" sz="3200" dirty="0">
                <a:solidFill>
                  <a:srgbClr val="FF0000"/>
                </a:solidFill>
              </a:rPr>
              <a:t>4</a:t>
            </a:r>
            <a:r>
              <a:rPr lang="en-US" sz="3200" dirty="0" smtClean="0"/>
              <a:t>0 = 3</a:t>
            </a:r>
            <a:r>
              <a:rPr lang="en-US" sz="3200" dirty="0">
                <a:solidFill>
                  <a:srgbClr val="FF0000"/>
                </a:solidFill>
              </a:rPr>
              <a:t>1</a:t>
            </a:r>
            <a:r>
              <a:rPr lang="en-US" sz="3200" dirty="0" smtClean="0"/>
              <a:t>4 </a:t>
            </a:r>
            <a:endParaRPr lang="en-US" sz="3200" dirty="0"/>
          </a:p>
        </p:txBody>
      </p:sp>
      <p:sp>
        <p:nvSpPr>
          <p:cNvPr id="3" name="Multiply 2"/>
          <p:cNvSpPr/>
          <p:nvPr/>
        </p:nvSpPr>
        <p:spPr>
          <a:xfrm>
            <a:off x="5445190" y="788646"/>
            <a:ext cx="2256443" cy="1891396"/>
          </a:xfrm>
          <a:prstGeom prst="mathMultiply">
            <a:avLst/>
          </a:prstGeom>
          <a:solidFill>
            <a:srgbClr val="FF0000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2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practice!</a:t>
            </a:r>
            <a:endParaRPr lang="en-US" dirty="0"/>
          </a:p>
        </p:txBody>
      </p:sp>
      <p:pic>
        <p:nvPicPr>
          <p:cNvPr id="5" name="Picture 4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7" y="1245029"/>
            <a:ext cx="1280757" cy="1267252"/>
          </a:xfrm>
          <a:prstGeom prst="rect">
            <a:avLst/>
          </a:prstGeom>
        </p:spPr>
      </p:pic>
      <p:pic>
        <p:nvPicPr>
          <p:cNvPr id="6" name="Picture 5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741" y="1043980"/>
            <a:ext cx="225089" cy="1292012"/>
          </a:xfrm>
          <a:prstGeom prst="rect">
            <a:avLst/>
          </a:prstGeom>
        </p:spPr>
      </p:pic>
      <p:pic>
        <p:nvPicPr>
          <p:cNvPr id="8" name="Picture 7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47" y="1061848"/>
            <a:ext cx="1280757" cy="1267252"/>
          </a:xfrm>
          <a:prstGeom prst="rect">
            <a:avLst/>
          </a:prstGeom>
        </p:spPr>
      </p:pic>
      <p:pic>
        <p:nvPicPr>
          <p:cNvPr id="9" name="Picture 8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59" y="1147515"/>
            <a:ext cx="1280757" cy="1267252"/>
          </a:xfrm>
          <a:prstGeom prst="rect">
            <a:avLst/>
          </a:prstGeom>
        </p:spPr>
      </p:pic>
      <p:pic>
        <p:nvPicPr>
          <p:cNvPr id="10" name="Picture 9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179" y="1061848"/>
            <a:ext cx="225089" cy="1292012"/>
          </a:xfrm>
          <a:prstGeom prst="rect">
            <a:avLst/>
          </a:prstGeom>
        </p:spPr>
      </p:pic>
      <p:pic>
        <p:nvPicPr>
          <p:cNvPr id="11" name="Picture 10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302" y="1213586"/>
            <a:ext cx="225090" cy="199204"/>
          </a:xfrm>
          <a:prstGeom prst="rect">
            <a:avLst/>
          </a:prstGeom>
        </p:spPr>
      </p:pic>
      <p:pic>
        <p:nvPicPr>
          <p:cNvPr id="12" name="Picture 11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095" y="1580689"/>
            <a:ext cx="225090" cy="199204"/>
          </a:xfrm>
          <a:prstGeom prst="rect">
            <a:avLst/>
          </a:prstGeom>
        </p:spPr>
      </p:pic>
      <p:pic>
        <p:nvPicPr>
          <p:cNvPr id="13" name="Picture 12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095" y="1925283"/>
            <a:ext cx="225090" cy="199204"/>
          </a:xfrm>
          <a:prstGeom prst="rect">
            <a:avLst/>
          </a:prstGeom>
        </p:spPr>
      </p:pic>
      <p:pic>
        <p:nvPicPr>
          <p:cNvPr id="14" name="Picture 13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426" y="2276946"/>
            <a:ext cx="225090" cy="199204"/>
          </a:xfrm>
          <a:prstGeom prst="rect">
            <a:avLst/>
          </a:prstGeom>
        </p:spPr>
      </p:pic>
      <p:pic>
        <p:nvPicPr>
          <p:cNvPr id="19" name="Picture 18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38" y="1050642"/>
            <a:ext cx="225089" cy="1292012"/>
          </a:xfrm>
          <a:prstGeom prst="rect">
            <a:avLst/>
          </a:prstGeom>
        </p:spPr>
      </p:pic>
      <p:pic>
        <p:nvPicPr>
          <p:cNvPr id="21" name="Picture 20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81" y="1043980"/>
            <a:ext cx="225089" cy="1292012"/>
          </a:xfrm>
          <a:prstGeom prst="rect">
            <a:avLst/>
          </a:prstGeom>
        </p:spPr>
      </p:pic>
      <p:pic>
        <p:nvPicPr>
          <p:cNvPr id="22" name="Picture 21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48" y="1017010"/>
            <a:ext cx="225089" cy="12920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8708" y="4051087"/>
            <a:ext cx="24176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/>
              <a:t>54 + </a:t>
            </a:r>
            <a:r>
              <a:rPr lang="en-US" sz="32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/>
              <a:t>00 </a:t>
            </a:r>
            <a:r>
              <a:rPr lang="en-US" sz="3200" dirty="0" smtClean="0"/>
              <a:t>=</a:t>
            </a:r>
            <a:endParaRPr lang="en-US" sz="3200" dirty="0"/>
          </a:p>
        </p:txBody>
      </p:sp>
      <p:pic>
        <p:nvPicPr>
          <p:cNvPr id="16" name="Picture 15" descr="1 Red_FrontView_BaseTenBlock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22" y="2512281"/>
            <a:ext cx="1284561" cy="1271016"/>
          </a:xfrm>
          <a:prstGeom prst="rect">
            <a:avLst/>
          </a:prstGeom>
        </p:spPr>
      </p:pic>
      <p:pic>
        <p:nvPicPr>
          <p:cNvPr id="17" name="Picture 16" descr="1 Red_FrontView_BaseTenBlock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56" y="2512281"/>
            <a:ext cx="1284561" cy="127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39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practice!</a:t>
            </a:r>
            <a:endParaRPr lang="en-US" dirty="0"/>
          </a:p>
        </p:txBody>
      </p:sp>
      <p:pic>
        <p:nvPicPr>
          <p:cNvPr id="5" name="Picture 4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7" y="1245029"/>
            <a:ext cx="1280757" cy="1267252"/>
          </a:xfrm>
          <a:prstGeom prst="rect">
            <a:avLst/>
          </a:prstGeom>
        </p:spPr>
      </p:pic>
      <p:pic>
        <p:nvPicPr>
          <p:cNvPr id="6" name="Picture 5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741" y="1043980"/>
            <a:ext cx="225089" cy="1292012"/>
          </a:xfrm>
          <a:prstGeom prst="rect">
            <a:avLst/>
          </a:prstGeom>
        </p:spPr>
      </p:pic>
      <p:pic>
        <p:nvPicPr>
          <p:cNvPr id="8" name="Picture 7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47" y="1061848"/>
            <a:ext cx="1280757" cy="1267252"/>
          </a:xfrm>
          <a:prstGeom prst="rect">
            <a:avLst/>
          </a:prstGeom>
        </p:spPr>
      </p:pic>
      <p:pic>
        <p:nvPicPr>
          <p:cNvPr id="9" name="Picture 8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59" y="1147515"/>
            <a:ext cx="1280757" cy="1267252"/>
          </a:xfrm>
          <a:prstGeom prst="rect">
            <a:avLst/>
          </a:prstGeom>
        </p:spPr>
      </p:pic>
      <p:pic>
        <p:nvPicPr>
          <p:cNvPr id="10" name="Picture 9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179" y="1061848"/>
            <a:ext cx="225089" cy="1292012"/>
          </a:xfrm>
          <a:prstGeom prst="rect">
            <a:avLst/>
          </a:prstGeom>
        </p:spPr>
      </p:pic>
      <p:pic>
        <p:nvPicPr>
          <p:cNvPr id="11" name="Picture 10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302" y="1213586"/>
            <a:ext cx="225090" cy="199204"/>
          </a:xfrm>
          <a:prstGeom prst="rect">
            <a:avLst/>
          </a:prstGeom>
        </p:spPr>
      </p:pic>
      <p:pic>
        <p:nvPicPr>
          <p:cNvPr id="12" name="Picture 11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095" y="1580689"/>
            <a:ext cx="225090" cy="199204"/>
          </a:xfrm>
          <a:prstGeom prst="rect">
            <a:avLst/>
          </a:prstGeom>
        </p:spPr>
      </p:pic>
      <p:pic>
        <p:nvPicPr>
          <p:cNvPr id="13" name="Picture 12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095" y="1925283"/>
            <a:ext cx="225090" cy="199204"/>
          </a:xfrm>
          <a:prstGeom prst="rect">
            <a:avLst/>
          </a:prstGeom>
        </p:spPr>
      </p:pic>
      <p:pic>
        <p:nvPicPr>
          <p:cNvPr id="14" name="Picture 13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426" y="2276946"/>
            <a:ext cx="225090" cy="199204"/>
          </a:xfrm>
          <a:prstGeom prst="rect">
            <a:avLst/>
          </a:prstGeom>
        </p:spPr>
      </p:pic>
      <p:pic>
        <p:nvPicPr>
          <p:cNvPr id="19" name="Picture 18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38" y="1050642"/>
            <a:ext cx="225089" cy="1292012"/>
          </a:xfrm>
          <a:prstGeom prst="rect">
            <a:avLst/>
          </a:prstGeom>
        </p:spPr>
      </p:pic>
      <p:pic>
        <p:nvPicPr>
          <p:cNvPr id="21" name="Picture 20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81" y="1043980"/>
            <a:ext cx="225089" cy="1292012"/>
          </a:xfrm>
          <a:prstGeom prst="rect">
            <a:avLst/>
          </a:prstGeom>
        </p:spPr>
      </p:pic>
      <p:pic>
        <p:nvPicPr>
          <p:cNvPr id="22" name="Picture 21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48" y="1017010"/>
            <a:ext cx="225089" cy="12920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8708" y="4051087"/>
            <a:ext cx="32421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/>
              <a:t>54 + </a:t>
            </a:r>
            <a:r>
              <a:rPr lang="en-US" sz="32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/>
              <a:t>00 = </a:t>
            </a:r>
            <a:r>
              <a:rPr lang="en-US" sz="3200" dirty="0" smtClean="0">
                <a:solidFill>
                  <a:srgbClr val="FF0000"/>
                </a:solidFill>
              </a:rPr>
              <a:t>5</a:t>
            </a:r>
            <a:r>
              <a:rPr lang="en-US" sz="3200" dirty="0" smtClean="0"/>
              <a:t>54  </a:t>
            </a:r>
            <a:endParaRPr lang="en-US" sz="3200" dirty="0"/>
          </a:p>
        </p:txBody>
      </p:sp>
      <p:pic>
        <p:nvPicPr>
          <p:cNvPr id="16" name="Picture 15" descr="1 Red_FrontView_BaseTenBlock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22" y="2512281"/>
            <a:ext cx="1284561" cy="1271016"/>
          </a:xfrm>
          <a:prstGeom prst="rect">
            <a:avLst/>
          </a:prstGeom>
        </p:spPr>
      </p:pic>
      <p:pic>
        <p:nvPicPr>
          <p:cNvPr id="17" name="Picture 16" descr="1 Red_FrontView_BaseTenBlock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56" y="2512281"/>
            <a:ext cx="1284561" cy="127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38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practice!</a:t>
            </a:r>
            <a:endParaRPr lang="en-US" dirty="0"/>
          </a:p>
        </p:txBody>
      </p:sp>
      <p:pic>
        <p:nvPicPr>
          <p:cNvPr id="5" name="Picture 4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7" y="1245029"/>
            <a:ext cx="1280757" cy="1267252"/>
          </a:xfrm>
          <a:prstGeom prst="rect">
            <a:avLst/>
          </a:prstGeom>
        </p:spPr>
      </p:pic>
      <p:pic>
        <p:nvPicPr>
          <p:cNvPr id="6" name="Picture 5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741" y="1043980"/>
            <a:ext cx="225089" cy="1292012"/>
          </a:xfrm>
          <a:prstGeom prst="rect">
            <a:avLst/>
          </a:prstGeom>
        </p:spPr>
      </p:pic>
      <p:pic>
        <p:nvPicPr>
          <p:cNvPr id="8" name="Picture 7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47" y="1061848"/>
            <a:ext cx="1280757" cy="1267252"/>
          </a:xfrm>
          <a:prstGeom prst="rect">
            <a:avLst/>
          </a:prstGeom>
        </p:spPr>
      </p:pic>
      <p:pic>
        <p:nvPicPr>
          <p:cNvPr id="9" name="Picture 8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59" y="1147515"/>
            <a:ext cx="1280757" cy="1267252"/>
          </a:xfrm>
          <a:prstGeom prst="rect">
            <a:avLst/>
          </a:prstGeom>
        </p:spPr>
      </p:pic>
      <p:pic>
        <p:nvPicPr>
          <p:cNvPr id="10" name="Picture 9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179" y="1061848"/>
            <a:ext cx="225089" cy="1292012"/>
          </a:xfrm>
          <a:prstGeom prst="rect">
            <a:avLst/>
          </a:prstGeom>
        </p:spPr>
      </p:pic>
      <p:pic>
        <p:nvPicPr>
          <p:cNvPr id="11" name="Picture 10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302" y="1213586"/>
            <a:ext cx="225090" cy="199204"/>
          </a:xfrm>
          <a:prstGeom prst="rect">
            <a:avLst/>
          </a:prstGeom>
        </p:spPr>
      </p:pic>
      <p:pic>
        <p:nvPicPr>
          <p:cNvPr id="12" name="Picture 11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095" y="1580689"/>
            <a:ext cx="225090" cy="199204"/>
          </a:xfrm>
          <a:prstGeom prst="rect">
            <a:avLst/>
          </a:prstGeom>
        </p:spPr>
      </p:pic>
      <p:pic>
        <p:nvPicPr>
          <p:cNvPr id="13" name="Picture 12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095" y="1925283"/>
            <a:ext cx="225090" cy="199204"/>
          </a:xfrm>
          <a:prstGeom prst="rect">
            <a:avLst/>
          </a:prstGeom>
        </p:spPr>
      </p:pic>
      <p:pic>
        <p:nvPicPr>
          <p:cNvPr id="14" name="Picture 13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426" y="2276946"/>
            <a:ext cx="225090" cy="199204"/>
          </a:xfrm>
          <a:prstGeom prst="rect">
            <a:avLst/>
          </a:prstGeom>
        </p:spPr>
      </p:pic>
      <p:pic>
        <p:nvPicPr>
          <p:cNvPr id="19" name="Picture 18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38" y="1050642"/>
            <a:ext cx="225089" cy="1292012"/>
          </a:xfrm>
          <a:prstGeom prst="rect">
            <a:avLst/>
          </a:prstGeom>
        </p:spPr>
      </p:pic>
      <p:pic>
        <p:nvPicPr>
          <p:cNvPr id="21" name="Picture 20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81" y="1043980"/>
            <a:ext cx="225089" cy="1292012"/>
          </a:xfrm>
          <a:prstGeom prst="rect">
            <a:avLst/>
          </a:prstGeom>
        </p:spPr>
      </p:pic>
      <p:pic>
        <p:nvPicPr>
          <p:cNvPr id="22" name="Picture 21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48" y="1017010"/>
            <a:ext cx="225089" cy="12920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8708" y="4051087"/>
            <a:ext cx="22663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/>
              <a:t>54 - </a:t>
            </a:r>
            <a:r>
              <a:rPr lang="en-US" sz="3200" dirty="0">
                <a:solidFill>
                  <a:srgbClr val="FF0000"/>
                </a:solidFill>
              </a:rPr>
              <a:t>1</a:t>
            </a:r>
            <a:r>
              <a:rPr lang="en-US" sz="3200" dirty="0" smtClean="0"/>
              <a:t>00 =</a:t>
            </a:r>
            <a:endParaRPr lang="en-US" sz="3200" dirty="0"/>
          </a:p>
        </p:txBody>
      </p:sp>
      <p:sp>
        <p:nvSpPr>
          <p:cNvPr id="18" name="Multiply 17"/>
          <p:cNvSpPr/>
          <p:nvPr/>
        </p:nvSpPr>
        <p:spPr>
          <a:xfrm>
            <a:off x="3204298" y="834195"/>
            <a:ext cx="2256443" cy="1891396"/>
          </a:xfrm>
          <a:prstGeom prst="mathMultiply">
            <a:avLst/>
          </a:prstGeom>
          <a:solidFill>
            <a:srgbClr val="FF0000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33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practice!</a:t>
            </a:r>
            <a:endParaRPr lang="en-US" dirty="0"/>
          </a:p>
        </p:txBody>
      </p:sp>
      <p:pic>
        <p:nvPicPr>
          <p:cNvPr id="5" name="Picture 4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7" y="1245029"/>
            <a:ext cx="1280757" cy="1267252"/>
          </a:xfrm>
          <a:prstGeom prst="rect">
            <a:avLst/>
          </a:prstGeom>
        </p:spPr>
      </p:pic>
      <p:pic>
        <p:nvPicPr>
          <p:cNvPr id="6" name="Picture 5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741" y="1043980"/>
            <a:ext cx="225089" cy="1292012"/>
          </a:xfrm>
          <a:prstGeom prst="rect">
            <a:avLst/>
          </a:prstGeom>
        </p:spPr>
      </p:pic>
      <p:pic>
        <p:nvPicPr>
          <p:cNvPr id="8" name="Picture 7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47" y="1061848"/>
            <a:ext cx="1280757" cy="1267252"/>
          </a:xfrm>
          <a:prstGeom prst="rect">
            <a:avLst/>
          </a:prstGeom>
        </p:spPr>
      </p:pic>
      <p:pic>
        <p:nvPicPr>
          <p:cNvPr id="9" name="Picture 8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59" y="1147515"/>
            <a:ext cx="1280757" cy="1267252"/>
          </a:xfrm>
          <a:prstGeom prst="rect">
            <a:avLst/>
          </a:prstGeom>
        </p:spPr>
      </p:pic>
      <p:pic>
        <p:nvPicPr>
          <p:cNvPr id="10" name="Picture 9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179" y="1061848"/>
            <a:ext cx="225089" cy="1292012"/>
          </a:xfrm>
          <a:prstGeom prst="rect">
            <a:avLst/>
          </a:prstGeom>
        </p:spPr>
      </p:pic>
      <p:pic>
        <p:nvPicPr>
          <p:cNvPr id="11" name="Picture 10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302" y="1213586"/>
            <a:ext cx="225090" cy="199204"/>
          </a:xfrm>
          <a:prstGeom prst="rect">
            <a:avLst/>
          </a:prstGeom>
        </p:spPr>
      </p:pic>
      <p:pic>
        <p:nvPicPr>
          <p:cNvPr id="12" name="Picture 11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095" y="1580689"/>
            <a:ext cx="225090" cy="199204"/>
          </a:xfrm>
          <a:prstGeom prst="rect">
            <a:avLst/>
          </a:prstGeom>
        </p:spPr>
      </p:pic>
      <p:pic>
        <p:nvPicPr>
          <p:cNvPr id="13" name="Picture 12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095" y="1925283"/>
            <a:ext cx="225090" cy="199204"/>
          </a:xfrm>
          <a:prstGeom prst="rect">
            <a:avLst/>
          </a:prstGeom>
        </p:spPr>
      </p:pic>
      <p:pic>
        <p:nvPicPr>
          <p:cNvPr id="14" name="Picture 13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426" y="2276946"/>
            <a:ext cx="225090" cy="199204"/>
          </a:xfrm>
          <a:prstGeom prst="rect">
            <a:avLst/>
          </a:prstGeom>
        </p:spPr>
      </p:pic>
      <p:pic>
        <p:nvPicPr>
          <p:cNvPr id="19" name="Picture 18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38" y="1050642"/>
            <a:ext cx="225089" cy="1292012"/>
          </a:xfrm>
          <a:prstGeom prst="rect">
            <a:avLst/>
          </a:prstGeom>
        </p:spPr>
      </p:pic>
      <p:pic>
        <p:nvPicPr>
          <p:cNvPr id="21" name="Picture 20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81" y="1043980"/>
            <a:ext cx="225089" cy="1292012"/>
          </a:xfrm>
          <a:prstGeom prst="rect">
            <a:avLst/>
          </a:prstGeom>
        </p:spPr>
      </p:pic>
      <p:pic>
        <p:nvPicPr>
          <p:cNvPr id="22" name="Picture 21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48" y="1017010"/>
            <a:ext cx="225089" cy="12920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8708" y="4051087"/>
            <a:ext cx="30909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/>
              <a:t>54 - </a:t>
            </a:r>
            <a:r>
              <a:rPr lang="en-US" sz="3200" dirty="0">
                <a:solidFill>
                  <a:srgbClr val="FF0000"/>
                </a:solidFill>
              </a:rPr>
              <a:t>1</a:t>
            </a:r>
            <a:r>
              <a:rPr lang="en-US" sz="3200" dirty="0" smtClean="0"/>
              <a:t>00 = </a:t>
            </a:r>
            <a:r>
              <a:rPr lang="en-US" sz="3200" dirty="0">
                <a:solidFill>
                  <a:srgbClr val="FF0000"/>
                </a:solidFill>
              </a:rPr>
              <a:t>2</a:t>
            </a:r>
            <a:r>
              <a:rPr lang="en-US" sz="3200" dirty="0" smtClean="0"/>
              <a:t>54  </a:t>
            </a:r>
            <a:endParaRPr lang="en-US" sz="3200" dirty="0"/>
          </a:p>
        </p:txBody>
      </p:sp>
      <p:sp>
        <p:nvSpPr>
          <p:cNvPr id="18" name="Multiply 17"/>
          <p:cNvSpPr/>
          <p:nvPr/>
        </p:nvSpPr>
        <p:spPr>
          <a:xfrm>
            <a:off x="3204298" y="834195"/>
            <a:ext cx="2256443" cy="1891396"/>
          </a:xfrm>
          <a:prstGeom prst="mathMultiply">
            <a:avLst/>
          </a:prstGeom>
          <a:solidFill>
            <a:srgbClr val="FF0000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36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41104" y="62091"/>
            <a:ext cx="9002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Solve these problems on a separate </a:t>
            </a:r>
            <a:r>
              <a:rPr lang="en-US" sz="2400" dirty="0" smtClean="0">
                <a:latin typeface="+mj-lt"/>
              </a:rPr>
              <a:t>sheet of </a:t>
            </a:r>
            <a:r>
              <a:rPr lang="en-US" sz="2400" dirty="0" smtClean="0">
                <a:latin typeface="+mj-lt"/>
              </a:rPr>
              <a:t>paper.</a:t>
            </a:r>
          </a:p>
          <a:p>
            <a:endParaRPr lang="en-US" sz="2400" dirty="0"/>
          </a:p>
        </p:txBody>
      </p:sp>
      <p:pic>
        <p:nvPicPr>
          <p:cNvPr id="2" name="Picture 1" descr="IMG_952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r="3918"/>
          <a:stretch/>
        </p:blipFill>
        <p:spPr>
          <a:xfrm>
            <a:off x="625554" y="577121"/>
            <a:ext cx="7743611" cy="62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95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953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r="2435"/>
          <a:stretch/>
        </p:blipFill>
        <p:spPr>
          <a:xfrm>
            <a:off x="470330" y="0"/>
            <a:ext cx="8277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47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953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7" b="17656"/>
          <a:stretch/>
        </p:blipFill>
        <p:spPr>
          <a:xfrm>
            <a:off x="1359648" y="-1594"/>
            <a:ext cx="6551018" cy="68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6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 shows the number 238. </a:t>
            </a:r>
            <a:endParaRPr lang="en-US" dirty="0"/>
          </a:p>
        </p:txBody>
      </p:sp>
      <p:pic>
        <p:nvPicPr>
          <p:cNvPr id="5" name="Picture 4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41" y="1500034"/>
            <a:ext cx="1907364" cy="1887251"/>
          </a:xfrm>
          <a:prstGeom prst="rect">
            <a:avLst/>
          </a:prstGeom>
        </p:spPr>
      </p:pic>
      <p:pic>
        <p:nvPicPr>
          <p:cNvPr id="6" name="Picture 5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083" y="1767186"/>
            <a:ext cx="335213" cy="1924124"/>
          </a:xfrm>
          <a:prstGeom prst="rect">
            <a:avLst/>
          </a:prstGeom>
        </p:spPr>
      </p:pic>
      <p:pic>
        <p:nvPicPr>
          <p:cNvPr id="7" name="Picture 6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49" y="1826093"/>
            <a:ext cx="335214" cy="296664"/>
          </a:xfrm>
          <a:prstGeom prst="rect">
            <a:avLst/>
          </a:prstGeom>
        </p:spPr>
      </p:pic>
      <p:pic>
        <p:nvPicPr>
          <p:cNvPr id="8" name="Picture 7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02" y="1570859"/>
            <a:ext cx="1907364" cy="1887251"/>
          </a:xfrm>
          <a:prstGeom prst="rect">
            <a:avLst/>
          </a:prstGeom>
        </p:spPr>
      </p:pic>
      <p:pic>
        <p:nvPicPr>
          <p:cNvPr id="10" name="Picture 9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696" y="1767186"/>
            <a:ext cx="335213" cy="1924124"/>
          </a:xfrm>
          <a:prstGeom prst="rect">
            <a:avLst/>
          </a:prstGeom>
        </p:spPr>
      </p:pic>
      <p:pic>
        <p:nvPicPr>
          <p:cNvPr id="11" name="Picture 10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49" y="2187466"/>
            <a:ext cx="335214" cy="296664"/>
          </a:xfrm>
          <a:prstGeom prst="rect">
            <a:avLst/>
          </a:prstGeom>
        </p:spPr>
      </p:pic>
      <p:pic>
        <p:nvPicPr>
          <p:cNvPr id="12" name="Picture 11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742" y="2554569"/>
            <a:ext cx="335214" cy="296664"/>
          </a:xfrm>
          <a:prstGeom prst="rect">
            <a:avLst/>
          </a:prstGeom>
        </p:spPr>
      </p:pic>
      <p:pic>
        <p:nvPicPr>
          <p:cNvPr id="13" name="Picture 12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742" y="2899163"/>
            <a:ext cx="335214" cy="296664"/>
          </a:xfrm>
          <a:prstGeom prst="rect">
            <a:avLst/>
          </a:prstGeom>
        </p:spPr>
      </p:pic>
      <p:pic>
        <p:nvPicPr>
          <p:cNvPr id="14" name="Picture 13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73" y="3250826"/>
            <a:ext cx="335214" cy="296664"/>
          </a:xfrm>
          <a:prstGeom prst="rect">
            <a:avLst/>
          </a:prstGeom>
        </p:spPr>
      </p:pic>
      <p:pic>
        <p:nvPicPr>
          <p:cNvPr id="15" name="Picture 14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75" y="2069489"/>
            <a:ext cx="335214" cy="296664"/>
          </a:xfrm>
          <a:prstGeom prst="rect">
            <a:avLst/>
          </a:prstGeom>
        </p:spPr>
      </p:pic>
      <p:pic>
        <p:nvPicPr>
          <p:cNvPr id="16" name="Picture 15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86" y="2514485"/>
            <a:ext cx="335214" cy="296664"/>
          </a:xfrm>
          <a:prstGeom prst="rect">
            <a:avLst/>
          </a:prstGeom>
        </p:spPr>
      </p:pic>
      <p:pic>
        <p:nvPicPr>
          <p:cNvPr id="17" name="Picture 16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86" y="2954162"/>
            <a:ext cx="335214" cy="296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8647" y="3804865"/>
            <a:ext cx="4010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200 + 30 +8 = 238 </a:t>
            </a:r>
            <a:endParaRPr lang="en-US" sz="3600" dirty="0"/>
          </a:p>
        </p:txBody>
      </p:sp>
      <p:pic>
        <p:nvPicPr>
          <p:cNvPr id="21" name="Picture 20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173" y="1767186"/>
            <a:ext cx="335213" cy="192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2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 change a number by adding  tens, the </a:t>
            </a:r>
            <a:r>
              <a:rPr lang="en-US" dirty="0" smtClean="0">
                <a:solidFill>
                  <a:srgbClr val="FF0000"/>
                </a:solidFill>
              </a:rPr>
              <a:t>tens digit changes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4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41" y="1500034"/>
            <a:ext cx="1907364" cy="1887251"/>
          </a:xfrm>
          <a:prstGeom prst="rect">
            <a:avLst/>
          </a:prstGeom>
        </p:spPr>
      </p:pic>
      <p:pic>
        <p:nvPicPr>
          <p:cNvPr id="6" name="Picture 5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083" y="1767186"/>
            <a:ext cx="335213" cy="1924124"/>
          </a:xfrm>
          <a:prstGeom prst="rect">
            <a:avLst/>
          </a:prstGeom>
        </p:spPr>
      </p:pic>
      <p:pic>
        <p:nvPicPr>
          <p:cNvPr id="7" name="Picture 6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49" y="1826093"/>
            <a:ext cx="335214" cy="296664"/>
          </a:xfrm>
          <a:prstGeom prst="rect">
            <a:avLst/>
          </a:prstGeom>
        </p:spPr>
      </p:pic>
      <p:pic>
        <p:nvPicPr>
          <p:cNvPr id="8" name="Picture 7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02" y="1570859"/>
            <a:ext cx="1907364" cy="1887251"/>
          </a:xfrm>
          <a:prstGeom prst="rect">
            <a:avLst/>
          </a:prstGeom>
        </p:spPr>
      </p:pic>
      <p:pic>
        <p:nvPicPr>
          <p:cNvPr id="10" name="Picture 9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696" y="1767186"/>
            <a:ext cx="335213" cy="1924124"/>
          </a:xfrm>
          <a:prstGeom prst="rect">
            <a:avLst/>
          </a:prstGeom>
        </p:spPr>
      </p:pic>
      <p:pic>
        <p:nvPicPr>
          <p:cNvPr id="11" name="Picture 10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49" y="2187466"/>
            <a:ext cx="335214" cy="296664"/>
          </a:xfrm>
          <a:prstGeom prst="rect">
            <a:avLst/>
          </a:prstGeom>
        </p:spPr>
      </p:pic>
      <p:pic>
        <p:nvPicPr>
          <p:cNvPr id="12" name="Picture 11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742" y="2554569"/>
            <a:ext cx="335214" cy="296664"/>
          </a:xfrm>
          <a:prstGeom prst="rect">
            <a:avLst/>
          </a:prstGeom>
        </p:spPr>
      </p:pic>
      <p:pic>
        <p:nvPicPr>
          <p:cNvPr id="13" name="Picture 12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742" y="2899163"/>
            <a:ext cx="335214" cy="296664"/>
          </a:xfrm>
          <a:prstGeom prst="rect">
            <a:avLst/>
          </a:prstGeom>
        </p:spPr>
      </p:pic>
      <p:pic>
        <p:nvPicPr>
          <p:cNvPr id="14" name="Picture 13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73" y="3250826"/>
            <a:ext cx="335214" cy="296664"/>
          </a:xfrm>
          <a:prstGeom prst="rect">
            <a:avLst/>
          </a:prstGeom>
        </p:spPr>
      </p:pic>
      <p:pic>
        <p:nvPicPr>
          <p:cNvPr id="15" name="Picture 14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75" y="2069489"/>
            <a:ext cx="335214" cy="296664"/>
          </a:xfrm>
          <a:prstGeom prst="rect">
            <a:avLst/>
          </a:prstGeom>
        </p:spPr>
      </p:pic>
      <p:pic>
        <p:nvPicPr>
          <p:cNvPr id="16" name="Picture 15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86" y="2514485"/>
            <a:ext cx="335214" cy="296664"/>
          </a:xfrm>
          <a:prstGeom prst="rect">
            <a:avLst/>
          </a:prstGeom>
        </p:spPr>
      </p:pic>
      <p:pic>
        <p:nvPicPr>
          <p:cNvPr id="17" name="Picture 16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86" y="2954162"/>
            <a:ext cx="335214" cy="296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4422" y="4128030"/>
            <a:ext cx="3318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</a:t>
            </a:r>
            <a:r>
              <a:rPr lang="en-US" sz="3600" dirty="0" smtClean="0">
                <a:solidFill>
                  <a:srgbClr val="FF0000"/>
                </a:solidFill>
              </a:rPr>
              <a:t>3</a:t>
            </a:r>
            <a:r>
              <a:rPr lang="en-US" sz="3600" dirty="0" smtClean="0"/>
              <a:t>8 + </a:t>
            </a:r>
            <a:r>
              <a:rPr lang="en-US" sz="3600" b="1" dirty="0">
                <a:solidFill>
                  <a:srgbClr val="FF0000"/>
                </a:solidFill>
              </a:rPr>
              <a:t>1</a:t>
            </a:r>
            <a:r>
              <a:rPr lang="en-US" sz="3600" b="1" dirty="0" smtClean="0">
                <a:solidFill>
                  <a:srgbClr val="000000"/>
                </a:solidFill>
              </a:rPr>
              <a:t>0</a:t>
            </a:r>
            <a:r>
              <a:rPr lang="en-US" sz="3600" dirty="0" smtClean="0"/>
              <a:t> = 2</a:t>
            </a:r>
            <a:r>
              <a:rPr lang="en-US" sz="3600" b="1" dirty="0" smtClean="0">
                <a:solidFill>
                  <a:srgbClr val="FF0000"/>
                </a:solidFill>
              </a:rPr>
              <a:t>4</a:t>
            </a:r>
            <a:r>
              <a:rPr lang="en-US" sz="3600" dirty="0" smtClean="0"/>
              <a:t>8 </a:t>
            </a:r>
            <a:endParaRPr lang="en-US" sz="3600" dirty="0"/>
          </a:p>
        </p:txBody>
      </p:sp>
      <p:pic>
        <p:nvPicPr>
          <p:cNvPr id="21" name="Picture 20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173" y="1767186"/>
            <a:ext cx="335213" cy="1924124"/>
          </a:xfrm>
          <a:prstGeom prst="rect">
            <a:avLst/>
          </a:prstGeom>
        </p:spPr>
      </p:pic>
      <p:pic>
        <p:nvPicPr>
          <p:cNvPr id="4" name="Picture 3" descr="1 Red_Stacked_BaseTenBlock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15" y="1767186"/>
            <a:ext cx="335213" cy="192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04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 change a number by subtracting tens, the </a:t>
            </a:r>
            <a:r>
              <a:rPr lang="en-US" dirty="0" smtClean="0">
                <a:solidFill>
                  <a:srgbClr val="FF0000"/>
                </a:solidFill>
              </a:rPr>
              <a:t>tens digit changes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4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41" y="1500034"/>
            <a:ext cx="1907364" cy="1887251"/>
          </a:xfrm>
          <a:prstGeom prst="rect">
            <a:avLst/>
          </a:prstGeom>
        </p:spPr>
      </p:pic>
      <p:pic>
        <p:nvPicPr>
          <p:cNvPr id="6" name="Picture 5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83" y="1767186"/>
            <a:ext cx="335213" cy="1924124"/>
          </a:xfrm>
          <a:prstGeom prst="rect">
            <a:avLst/>
          </a:prstGeom>
        </p:spPr>
      </p:pic>
      <p:pic>
        <p:nvPicPr>
          <p:cNvPr id="7" name="Picture 6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49" y="1826093"/>
            <a:ext cx="335214" cy="296664"/>
          </a:xfrm>
          <a:prstGeom prst="rect">
            <a:avLst/>
          </a:prstGeom>
        </p:spPr>
      </p:pic>
      <p:pic>
        <p:nvPicPr>
          <p:cNvPr id="8" name="Picture 7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102" y="1570859"/>
            <a:ext cx="1907364" cy="1887251"/>
          </a:xfrm>
          <a:prstGeom prst="rect">
            <a:avLst/>
          </a:prstGeom>
        </p:spPr>
      </p:pic>
      <p:pic>
        <p:nvPicPr>
          <p:cNvPr id="10" name="Picture 9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06" y="1767186"/>
            <a:ext cx="335213" cy="1924124"/>
          </a:xfrm>
          <a:prstGeom prst="rect">
            <a:avLst/>
          </a:prstGeom>
        </p:spPr>
      </p:pic>
      <p:pic>
        <p:nvPicPr>
          <p:cNvPr id="11" name="Picture 10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49" y="2187466"/>
            <a:ext cx="335214" cy="296664"/>
          </a:xfrm>
          <a:prstGeom prst="rect">
            <a:avLst/>
          </a:prstGeom>
        </p:spPr>
      </p:pic>
      <p:pic>
        <p:nvPicPr>
          <p:cNvPr id="12" name="Picture 11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742" y="2554569"/>
            <a:ext cx="335214" cy="296664"/>
          </a:xfrm>
          <a:prstGeom prst="rect">
            <a:avLst/>
          </a:prstGeom>
        </p:spPr>
      </p:pic>
      <p:pic>
        <p:nvPicPr>
          <p:cNvPr id="13" name="Picture 12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742" y="2899163"/>
            <a:ext cx="335214" cy="296664"/>
          </a:xfrm>
          <a:prstGeom prst="rect">
            <a:avLst/>
          </a:prstGeom>
        </p:spPr>
      </p:pic>
      <p:pic>
        <p:nvPicPr>
          <p:cNvPr id="14" name="Picture 13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73" y="3250826"/>
            <a:ext cx="335214" cy="296664"/>
          </a:xfrm>
          <a:prstGeom prst="rect">
            <a:avLst/>
          </a:prstGeom>
        </p:spPr>
      </p:pic>
      <p:pic>
        <p:nvPicPr>
          <p:cNvPr id="15" name="Picture 14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75" y="2069489"/>
            <a:ext cx="335214" cy="296664"/>
          </a:xfrm>
          <a:prstGeom prst="rect">
            <a:avLst/>
          </a:prstGeom>
        </p:spPr>
      </p:pic>
      <p:pic>
        <p:nvPicPr>
          <p:cNvPr id="16" name="Picture 15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86" y="2514485"/>
            <a:ext cx="335214" cy="296664"/>
          </a:xfrm>
          <a:prstGeom prst="rect">
            <a:avLst/>
          </a:prstGeom>
        </p:spPr>
      </p:pic>
      <p:pic>
        <p:nvPicPr>
          <p:cNvPr id="17" name="Picture 16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86" y="2954162"/>
            <a:ext cx="335214" cy="296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4422" y="4128030"/>
            <a:ext cx="3449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</a:t>
            </a:r>
            <a:r>
              <a:rPr lang="en-US" sz="3600" dirty="0" smtClean="0">
                <a:solidFill>
                  <a:srgbClr val="FF0000"/>
                </a:solidFill>
              </a:rPr>
              <a:t>3</a:t>
            </a:r>
            <a:r>
              <a:rPr lang="en-US" sz="3600" dirty="0" smtClean="0"/>
              <a:t>8 – </a:t>
            </a:r>
            <a:r>
              <a:rPr lang="en-US" sz="3600" dirty="0" smtClean="0">
                <a:solidFill>
                  <a:srgbClr val="FF0000"/>
                </a:solidFill>
              </a:rPr>
              <a:t>2</a:t>
            </a:r>
            <a:r>
              <a:rPr lang="en-US" sz="3600" dirty="0" smtClean="0"/>
              <a:t>0  = 2</a:t>
            </a:r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r>
              <a:rPr lang="en-US" sz="3600" dirty="0" smtClean="0"/>
              <a:t>8 </a:t>
            </a:r>
            <a:endParaRPr lang="en-US" sz="3600" dirty="0"/>
          </a:p>
        </p:txBody>
      </p:sp>
      <p:pic>
        <p:nvPicPr>
          <p:cNvPr id="21" name="Picture 20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173" y="1767186"/>
            <a:ext cx="335213" cy="1924124"/>
          </a:xfrm>
          <a:prstGeom prst="rect">
            <a:avLst/>
          </a:prstGeom>
        </p:spPr>
      </p:pic>
      <p:sp>
        <p:nvSpPr>
          <p:cNvPr id="9" name="Multiply 8"/>
          <p:cNvSpPr/>
          <p:nvPr/>
        </p:nvSpPr>
        <p:spPr>
          <a:xfrm>
            <a:off x="5248453" y="1714679"/>
            <a:ext cx="1908486" cy="1976631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7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251" y="365760"/>
            <a:ext cx="7520940" cy="548640"/>
          </a:xfrm>
        </p:spPr>
        <p:txBody>
          <a:bodyPr/>
          <a:lstStyle/>
          <a:p>
            <a:r>
              <a:rPr lang="en-US" dirty="0" smtClean="0"/>
              <a:t>When You change a number by adding hundreds, the </a:t>
            </a:r>
            <a:r>
              <a:rPr lang="en-US" dirty="0" smtClean="0">
                <a:solidFill>
                  <a:srgbClr val="FF0000"/>
                </a:solidFill>
              </a:rPr>
              <a:t>hundreds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digit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changes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4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3" y="1533490"/>
            <a:ext cx="1907364" cy="1887251"/>
          </a:xfrm>
          <a:prstGeom prst="rect">
            <a:avLst/>
          </a:prstGeom>
        </p:spPr>
      </p:pic>
      <p:pic>
        <p:nvPicPr>
          <p:cNvPr id="6" name="Picture 5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083" y="1992100"/>
            <a:ext cx="335213" cy="1924124"/>
          </a:xfrm>
          <a:prstGeom prst="rect">
            <a:avLst/>
          </a:prstGeom>
        </p:spPr>
      </p:pic>
      <p:pic>
        <p:nvPicPr>
          <p:cNvPr id="7" name="Picture 6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49" y="2051007"/>
            <a:ext cx="335214" cy="296664"/>
          </a:xfrm>
          <a:prstGeom prst="rect">
            <a:avLst/>
          </a:prstGeom>
        </p:spPr>
      </p:pic>
      <p:pic>
        <p:nvPicPr>
          <p:cNvPr id="8" name="Picture 7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631" y="1533490"/>
            <a:ext cx="1907364" cy="1887251"/>
          </a:xfrm>
          <a:prstGeom prst="rect">
            <a:avLst/>
          </a:prstGeom>
        </p:spPr>
      </p:pic>
      <p:pic>
        <p:nvPicPr>
          <p:cNvPr id="10" name="Picture 9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696" y="1992100"/>
            <a:ext cx="335213" cy="1924124"/>
          </a:xfrm>
          <a:prstGeom prst="rect">
            <a:avLst/>
          </a:prstGeom>
        </p:spPr>
      </p:pic>
      <p:pic>
        <p:nvPicPr>
          <p:cNvPr id="11" name="Picture 10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49" y="2412380"/>
            <a:ext cx="335214" cy="296664"/>
          </a:xfrm>
          <a:prstGeom prst="rect">
            <a:avLst/>
          </a:prstGeom>
        </p:spPr>
      </p:pic>
      <p:pic>
        <p:nvPicPr>
          <p:cNvPr id="12" name="Picture 11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742" y="2779483"/>
            <a:ext cx="335214" cy="296664"/>
          </a:xfrm>
          <a:prstGeom prst="rect">
            <a:avLst/>
          </a:prstGeom>
        </p:spPr>
      </p:pic>
      <p:pic>
        <p:nvPicPr>
          <p:cNvPr id="13" name="Picture 12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742" y="3124077"/>
            <a:ext cx="335214" cy="296664"/>
          </a:xfrm>
          <a:prstGeom prst="rect">
            <a:avLst/>
          </a:prstGeom>
        </p:spPr>
      </p:pic>
      <p:pic>
        <p:nvPicPr>
          <p:cNvPr id="14" name="Picture 13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73" y="3475740"/>
            <a:ext cx="335214" cy="296664"/>
          </a:xfrm>
          <a:prstGeom prst="rect">
            <a:avLst/>
          </a:prstGeom>
        </p:spPr>
      </p:pic>
      <p:pic>
        <p:nvPicPr>
          <p:cNvPr id="15" name="Picture 14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75" y="2294403"/>
            <a:ext cx="335214" cy="296664"/>
          </a:xfrm>
          <a:prstGeom prst="rect">
            <a:avLst/>
          </a:prstGeom>
        </p:spPr>
      </p:pic>
      <p:pic>
        <p:nvPicPr>
          <p:cNvPr id="16" name="Picture 15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86" y="2739399"/>
            <a:ext cx="335214" cy="296664"/>
          </a:xfrm>
          <a:prstGeom prst="rect">
            <a:avLst/>
          </a:prstGeom>
        </p:spPr>
      </p:pic>
      <p:pic>
        <p:nvPicPr>
          <p:cNvPr id="17" name="Picture 16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86" y="3179076"/>
            <a:ext cx="335214" cy="296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8647" y="5550529"/>
            <a:ext cx="3624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</a:t>
            </a:r>
            <a:r>
              <a:rPr lang="en-US" sz="3600" dirty="0" smtClean="0"/>
              <a:t>38 + </a:t>
            </a:r>
            <a:r>
              <a:rPr lang="en-US" sz="3600" dirty="0" smtClean="0">
                <a:solidFill>
                  <a:srgbClr val="FF0000"/>
                </a:solidFill>
              </a:rPr>
              <a:t>2</a:t>
            </a:r>
            <a:r>
              <a:rPr lang="en-US" sz="3600" dirty="0" smtClean="0">
                <a:solidFill>
                  <a:srgbClr val="000000"/>
                </a:solidFill>
              </a:rPr>
              <a:t>00</a:t>
            </a:r>
            <a:r>
              <a:rPr lang="en-US" sz="3600" dirty="0" smtClean="0"/>
              <a:t> = </a:t>
            </a:r>
            <a:r>
              <a:rPr lang="en-US" sz="3600" dirty="0" smtClean="0">
                <a:solidFill>
                  <a:srgbClr val="FF0000"/>
                </a:solidFill>
              </a:rPr>
              <a:t>4</a:t>
            </a:r>
            <a:r>
              <a:rPr lang="en-US" sz="3600" dirty="0" smtClean="0"/>
              <a:t>38 </a:t>
            </a:r>
            <a:endParaRPr lang="en-US" sz="3600" dirty="0"/>
          </a:p>
        </p:txBody>
      </p:sp>
      <p:pic>
        <p:nvPicPr>
          <p:cNvPr id="21" name="Picture 20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173" y="1992100"/>
            <a:ext cx="335213" cy="1924124"/>
          </a:xfrm>
          <a:prstGeom prst="rect">
            <a:avLst/>
          </a:prstGeom>
        </p:spPr>
      </p:pic>
      <p:pic>
        <p:nvPicPr>
          <p:cNvPr id="4" name="Picture 3" descr="1 Red_FrontView_BaseTenBlock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41" y="2529336"/>
            <a:ext cx="1912980" cy="1892808"/>
          </a:xfrm>
          <a:prstGeom prst="rect">
            <a:avLst/>
          </a:prstGeom>
        </p:spPr>
      </p:pic>
      <p:pic>
        <p:nvPicPr>
          <p:cNvPr id="18" name="Picture 17" descr="1 Red_FrontView_BaseTenBlock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047" y="2529336"/>
            <a:ext cx="1912980" cy="189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65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251" y="365760"/>
            <a:ext cx="7520940" cy="548640"/>
          </a:xfrm>
        </p:spPr>
        <p:txBody>
          <a:bodyPr/>
          <a:lstStyle/>
          <a:p>
            <a:r>
              <a:rPr lang="en-US" dirty="0" smtClean="0"/>
              <a:t>When You change a number by subtracting hundreds, the </a:t>
            </a:r>
            <a:r>
              <a:rPr lang="en-US" dirty="0" smtClean="0">
                <a:solidFill>
                  <a:srgbClr val="FF0000"/>
                </a:solidFill>
              </a:rPr>
              <a:t>hundreds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digit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changes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4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3" y="1533490"/>
            <a:ext cx="1907364" cy="1887251"/>
          </a:xfrm>
          <a:prstGeom prst="rect">
            <a:avLst/>
          </a:prstGeom>
        </p:spPr>
      </p:pic>
      <p:pic>
        <p:nvPicPr>
          <p:cNvPr id="6" name="Picture 5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083" y="1992100"/>
            <a:ext cx="335213" cy="1924124"/>
          </a:xfrm>
          <a:prstGeom prst="rect">
            <a:avLst/>
          </a:prstGeom>
        </p:spPr>
      </p:pic>
      <p:pic>
        <p:nvPicPr>
          <p:cNvPr id="7" name="Picture 6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49" y="2051007"/>
            <a:ext cx="335214" cy="296664"/>
          </a:xfrm>
          <a:prstGeom prst="rect">
            <a:avLst/>
          </a:prstGeom>
        </p:spPr>
      </p:pic>
      <p:pic>
        <p:nvPicPr>
          <p:cNvPr id="8" name="Picture 7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631" y="2294403"/>
            <a:ext cx="1907364" cy="1887251"/>
          </a:xfrm>
          <a:prstGeom prst="rect">
            <a:avLst/>
          </a:prstGeom>
        </p:spPr>
      </p:pic>
      <p:pic>
        <p:nvPicPr>
          <p:cNvPr id="10" name="Picture 9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696" y="1992100"/>
            <a:ext cx="335213" cy="1924124"/>
          </a:xfrm>
          <a:prstGeom prst="rect">
            <a:avLst/>
          </a:prstGeom>
        </p:spPr>
      </p:pic>
      <p:pic>
        <p:nvPicPr>
          <p:cNvPr id="11" name="Picture 10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949" y="2412380"/>
            <a:ext cx="335214" cy="296664"/>
          </a:xfrm>
          <a:prstGeom prst="rect">
            <a:avLst/>
          </a:prstGeom>
        </p:spPr>
      </p:pic>
      <p:pic>
        <p:nvPicPr>
          <p:cNvPr id="12" name="Picture 11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742" y="2779483"/>
            <a:ext cx="335214" cy="296664"/>
          </a:xfrm>
          <a:prstGeom prst="rect">
            <a:avLst/>
          </a:prstGeom>
        </p:spPr>
      </p:pic>
      <p:pic>
        <p:nvPicPr>
          <p:cNvPr id="13" name="Picture 12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742" y="3124077"/>
            <a:ext cx="335214" cy="296664"/>
          </a:xfrm>
          <a:prstGeom prst="rect">
            <a:avLst/>
          </a:prstGeom>
        </p:spPr>
      </p:pic>
      <p:pic>
        <p:nvPicPr>
          <p:cNvPr id="14" name="Picture 13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073" y="3475740"/>
            <a:ext cx="335214" cy="296664"/>
          </a:xfrm>
          <a:prstGeom prst="rect">
            <a:avLst/>
          </a:prstGeom>
        </p:spPr>
      </p:pic>
      <p:pic>
        <p:nvPicPr>
          <p:cNvPr id="15" name="Picture 14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475" y="2294403"/>
            <a:ext cx="335214" cy="296664"/>
          </a:xfrm>
          <a:prstGeom prst="rect">
            <a:avLst/>
          </a:prstGeom>
        </p:spPr>
      </p:pic>
      <p:pic>
        <p:nvPicPr>
          <p:cNvPr id="16" name="Picture 15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86" y="2739399"/>
            <a:ext cx="335214" cy="296664"/>
          </a:xfrm>
          <a:prstGeom prst="rect">
            <a:avLst/>
          </a:prstGeom>
        </p:spPr>
      </p:pic>
      <p:pic>
        <p:nvPicPr>
          <p:cNvPr id="17" name="Picture 16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86" y="3179076"/>
            <a:ext cx="335214" cy="2966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8647" y="5550529"/>
            <a:ext cx="3450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</a:t>
            </a:r>
            <a:r>
              <a:rPr lang="en-US" sz="3600" dirty="0" smtClean="0"/>
              <a:t>38 </a:t>
            </a:r>
            <a:r>
              <a:rPr lang="en-US" sz="3600" dirty="0"/>
              <a:t>-</a:t>
            </a:r>
            <a:r>
              <a:rPr lang="en-US" sz="3600" dirty="0" smtClean="0"/>
              <a:t> </a:t>
            </a:r>
            <a:r>
              <a:rPr lang="en-US" sz="3600" dirty="0">
                <a:solidFill>
                  <a:srgbClr val="FF0000"/>
                </a:solidFill>
              </a:rPr>
              <a:t>1</a:t>
            </a:r>
            <a:r>
              <a:rPr lang="en-US" sz="3600" dirty="0" smtClean="0"/>
              <a:t>00 = </a:t>
            </a:r>
            <a:r>
              <a:rPr lang="en-US" sz="3600" dirty="0">
                <a:solidFill>
                  <a:srgbClr val="FF0000"/>
                </a:solidFill>
              </a:rPr>
              <a:t>1</a:t>
            </a:r>
            <a:r>
              <a:rPr lang="en-US" sz="3600" dirty="0" smtClean="0"/>
              <a:t>38 </a:t>
            </a:r>
            <a:endParaRPr lang="en-US" sz="3600" dirty="0"/>
          </a:p>
        </p:txBody>
      </p:sp>
      <p:pic>
        <p:nvPicPr>
          <p:cNvPr id="21" name="Picture 20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173" y="1992100"/>
            <a:ext cx="335213" cy="1924124"/>
          </a:xfrm>
          <a:prstGeom prst="rect">
            <a:avLst/>
          </a:prstGeom>
        </p:spPr>
      </p:pic>
      <p:sp>
        <p:nvSpPr>
          <p:cNvPr id="9" name="Multiply 8"/>
          <p:cNvSpPr/>
          <p:nvPr/>
        </p:nvSpPr>
        <p:spPr>
          <a:xfrm>
            <a:off x="1954954" y="2073253"/>
            <a:ext cx="2372678" cy="2211646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27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practice!</a:t>
            </a:r>
            <a:endParaRPr lang="en-US" dirty="0"/>
          </a:p>
        </p:txBody>
      </p:sp>
      <p:pic>
        <p:nvPicPr>
          <p:cNvPr id="5" name="Picture 4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7" y="1245029"/>
            <a:ext cx="1280757" cy="1267252"/>
          </a:xfrm>
          <a:prstGeom prst="rect">
            <a:avLst/>
          </a:prstGeom>
        </p:spPr>
      </p:pic>
      <p:pic>
        <p:nvPicPr>
          <p:cNvPr id="6" name="Picture 5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741" y="1043980"/>
            <a:ext cx="225089" cy="1292012"/>
          </a:xfrm>
          <a:prstGeom prst="rect">
            <a:avLst/>
          </a:prstGeom>
        </p:spPr>
      </p:pic>
      <p:pic>
        <p:nvPicPr>
          <p:cNvPr id="8" name="Picture 7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47" y="1061848"/>
            <a:ext cx="1280757" cy="1267252"/>
          </a:xfrm>
          <a:prstGeom prst="rect">
            <a:avLst/>
          </a:prstGeom>
        </p:spPr>
      </p:pic>
      <p:pic>
        <p:nvPicPr>
          <p:cNvPr id="9" name="Picture 8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59" y="1412790"/>
            <a:ext cx="1280757" cy="1267252"/>
          </a:xfrm>
          <a:prstGeom prst="rect">
            <a:avLst/>
          </a:prstGeom>
        </p:spPr>
      </p:pic>
      <p:pic>
        <p:nvPicPr>
          <p:cNvPr id="10" name="Picture 9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179" y="1061848"/>
            <a:ext cx="225089" cy="1292012"/>
          </a:xfrm>
          <a:prstGeom prst="rect">
            <a:avLst/>
          </a:prstGeom>
        </p:spPr>
      </p:pic>
      <p:pic>
        <p:nvPicPr>
          <p:cNvPr id="11" name="Picture 10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302" y="1213586"/>
            <a:ext cx="225090" cy="199204"/>
          </a:xfrm>
          <a:prstGeom prst="rect">
            <a:avLst/>
          </a:prstGeom>
        </p:spPr>
      </p:pic>
      <p:pic>
        <p:nvPicPr>
          <p:cNvPr id="12" name="Picture 11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095" y="1580689"/>
            <a:ext cx="225090" cy="199204"/>
          </a:xfrm>
          <a:prstGeom prst="rect">
            <a:avLst/>
          </a:prstGeom>
        </p:spPr>
      </p:pic>
      <p:pic>
        <p:nvPicPr>
          <p:cNvPr id="13" name="Picture 12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095" y="1925283"/>
            <a:ext cx="225090" cy="199204"/>
          </a:xfrm>
          <a:prstGeom prst="rect">
            <a:avLst/>
          </a:prstGeom>
        </p:spPr>
      </p:pic>
      <p:pic>
        <p:nvPicPr>
          <p:cNvPr id="14" name="Picture 13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426" y="2276946"/>
            <a:ext cx="225090" cy="199204"/>
          </a:xfrm>
          <a:prstGeom prst="rect">
            <a:avLst/>
          </a:prstGeom>
        </p:spPr>
      </p:pic>
      <p:pic>
        <p:nvPicPr>
          <p:cNvPr id="19" name="Picture 18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38" y="1050642"/>
            <a:ext cx="225089" cy="1292012"/>
          </a:xfrm>
          <a:prstGeom prst="rect">
            <a:avLst/>
          </a:prstGeom>
        </p:spPr>
      </p:pic>
      <p:pic>
        <p:nvPicPr>
          <p:cNvPr id="21" name="Picture 20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81" y="1043980"/>
            <a:ext cx="225089" cy="1292012"/>
          </a:xfrm>
          <a:prstGeom prst="rect">
            <a:avLst/>
          </a:prstGeom>
        </p:spPr>
      </p:pic>
      <p:pic>
        <p:nvPicPr>
          <p:cNvPr id="22" name="Picture 21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48" y="1017010"/>
            <a:ext cx="225089" cy="12920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8708" y="3758699"/>
            <a:ext cx="21769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r>
              <a:rPr lang="en-US" sz="3200" dirty="0" smtClean="0">
                <a:solidFill>
                  <a:srgbClr val="FF0000"/>
                </a:solidFill>
              </a:rPr>
              <a:t>5</a:t>
            </a:r>
            <a:r>
              <a:rPr lang="en-US" sz="3200" dirty="0" smtClean="0"/>
              <a:t>4 + </a:t>
            </a:r>
            <a:r>
              <a:rPr lang="en-US" sz="3200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/>
              <a:t>0 =  </a:t>
            </a:r>
            <a:endParaRPr lang="en-US" sz="3200" dirty="0"/>
          </a:p>
        </p:txBody>
      </p:sp>
      <p:pic>
        <p:nvPicPr>
          <p:cNvPr id="23" name="Picture 22" descr="1 Red_Stacked_BaseTenBlock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882" y="2632869"/>
            <a:ext cx="223889" cy="1285120"/>
          </a:xfrm>
          <a:prstGeom prst="rect">
            <a:avLst/>
          </a:prstGeom>
        </p:spPr>
      </p:pic>
      <p:pic>
        <p:nvPicPr>
          <p:cNvPr id="24" name="Picture 23" descr="1 Red_Stacked_BaseTenBlock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171" y="2632869"/>
            <a:ext cx="223889" cy="1285120"/>
          </a:xfrm>
          <a:prstGeom prst="rect">
            <a:avLst/>
          </a:prstGeom>
        </p:spPr>
      </p:pic>
      <p:pic>
        <p:nvPicPr>
          <p:cNvPr id="25" name="Picture 24" descr="1 Red_Stacked_BaseTenBlock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292" y="2632869"/>
            <a:ext cx="223889" cy="128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2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practice!</a:t>
            </a:r>
            <a:endParaRPr lang="en-US" dirty="0"/>
          </a:p>
        </p:txBody>
      </p:sp>
      <p:pic>
        <p:nvPicPr>
          <p:cNvPr id="5" name="Picture 4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7" y="1245029"/>
            <a:ext cx="1280757" cy="1267252"/>
          </a:xfrm>
          <a:prstGeom prst="rect">
            <a:avLst/>
          </a:prstGeom>
        </p:spPr>
      </p:pic>
      <p:pic>
        <p:nvPicPr>
          <p:cNvPr id="6" name="Picture 5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741" y="1043980"/>
            <a:ext cx="225089" cy="1292012"/>
          </a:xfrm>
          <a:prstGeom prst="rect">
            <a:avLst/>
          </a:prstGeom>
        </p:spPr>
      </p:pic>
      <p:pic>
        <p:nvPicPr>
          <p:cNvPr id="8" name="Picture 7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47" y="1061848"/>
            <a:ext cx="1280757" cy="1267252"/>
          </a:xfrm>
          <a:prstGeom prst="rect">
            <a:avLst/>
          </a:prstGeom>
        </p:spPr>
      </p:pic>
      <p:pic>
        <p:nvPicPr>
          <p:cNvPr id="9" name="Picture 8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59" y="1412790"/>
            <a:ext cx="1280757" cy="1267252"/>
          </a:xfrm>
          <a:prstGeom prst="rect">
            <a:avLst/>
          </a:prstGeom>
        </p:spPr>
      </p:pic>
      <p:pic>
        <p:nvPicPr>
          <p:cNvPr id="10" name="Picture 9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179" y="1061848"/>
            <a:ext cx="225089" cy="1292012"/>
          </a:xfrm>
          <a:prstGeom prst="rect">
            <a:avLst/>
          </a:prstGeom>
        </p:spPr>
      </p:pic>
      <p:pic>
        <p:nvPicPr>
          <p:cNvPr id="11" name="Picture 10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302" y="1213586"/>
            <a:ext cx="225090" cy="199204"/>
          </a:xfrm>
          <a:prstGeom prst="rect">
            <a:avLst/>
          </a:prstGeom>
        </p:spPr>
      </p:pic>
      <p:pic>
        <p:nvPicPr>
          <p:cNvPr id="12" name="Picture 11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095" y="1580689"/>
            <a:ext cx="225090" cy="199204"/>
          </a:xfrm>
          <a:prstGeom prst="rect">
            <a:avLst/>
          </a:prstGeom>
        </p:spPr>
      </p:pic>
      <p:pic>
        <p:nvPicPr>
          <p:cNvPr id="13" name="Picture 12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095" y="1925283"/>
            <a:ext cx="225090" cy="199204"/>
          </a:xfrm>
          <a:prstGeom prst="rect">
            <a:avLst/>
          </a:prstGeom>
        </p:spPr>
      </p:pic>
      <p:pic>
        <p:nvPicPr>
          <p:cNvPr id="14" name="Picture 13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426" y="2276946"/>
            <a:ext cx="225090" cy="199204"/>
          </a:xfrm>
          <a:prstGeom prst="rect">
            <a:avLst/>
          </a:prstGeom>
        </p:spPr>
      </p:pic>
      <p:pic>
        <p:nvPicPr>
          <p:cNvPr id="19" name="Picture 18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38" y="1050642"/>
            <a:ext cx="225089" cy="1292012"/>
          </a:xfrm>
          <a:prstGeom prst="rect">
            <a:avLst/>
          </a:prstGeom>
        </p:spPr>
      </p:pic>
      <p:pic>
        <p:nvPicPr>
          <p:cNvPr id="21" name="Picture 20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81" y="1043980"/>
            <a:ext cx="225089" cy="1292012"/>
          </a:xfrm>
          <a:prstGeom prst="rect">
            <a:avLst/>
          </a:prstGeom>
        </p:spPr>
      </p:pic>
      <p:pic>
        <p:nvPicPr>
          <p:cNvPr id="22" name="Picture 21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48" y="1017010"/>
            <a:ext cx="225089" cy="12920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8708" y="3758699"/>
            <a:ext cx="30047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r>
              <a:rPr lang="en-US" sz="3200" dirty="0" smtClean="0">
                <a:solidFill>
                  <a:srgbClr val="FF0000"/>
                </a:solidFill>
              </a:rPr>
              <a:t>5</a:t>
            </a:r>
            <a:r>
              <a:rPr lang="en-US" sz="3200" dirty="0" smtClean="0"/>
              <a:t>4 + </a:t>
            </a:r>
            <a:r>
              <a:rPr lang="en-US" sz="3200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/>
              <a:t>0 = 3</a:t>
            </a:r>
            <a:r>
              <a:rPr lang="en-US" sz="3200" dirty="0" smtClean="0">
                <a:solidFill>
                  <a:srgbClr val="FF0000"/>
                </a:solidFill>
              </a:rPr>
              <a:t>8</a:t>
            </a:r>
            <a:r>
              <a:rPr lang="en-US" sz="3200" dirty="0" smtClean="0"/>
              <a:t>4 </a:t>
            </a:r>
            <a:endParaRPr lang="en-US" sz="3200" dirty="0"/>
          </a:p>
        </p:txBody>
      </p:sp>
      <p:pic>
        <p:nvPicPr>
          <p:cNvPr id="23" name="Picture 22" descr="1 Red_Stacked_BaseTenBlock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882" y="2632869"/>
            <a:ext cx="223889" cy="1285120"/>
          </a:xfrm>
          <a:prstGeom prst="rect">
            <a:avLst/>
          </a:prstGeom>
        </p:spPr>
      </p:pic>
      <p:pic>
        <p:nvPicPr>
          <p:cNvPr id="24" name="Picture 23" descr="1 Red_Stacked_BaseTenBlock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171" y="2632869"/>
            <a:ext cx="223889" cy="1285120"/>
          </a:xfrm>
          <a:prstGeom prst="rect">
            <a:avLst/>
          </a:prstGeom>
        </p:spPr>
      </p:pic>
      <p:pic>
        <p:nvPicPr>
          <p:cNvPr id="25" name="Picture 24" descr="1 Red_Stacked_BaseTenBlock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292" y="2632869"/>
            <a:ext cx="223889" cy="128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3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practice!</a:t>
            </a:r>
            <a:endParaRPr lang="en-US" dirty="0"/>
          </a:p>
        </p:txBody>
      </p:sp>
      <p:pic>
        <p:nvPicPr>
          <p:cNvPr id="5" name="Picture 4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7" y="1245029"/>
            <a:ext cx="1280757" cy="1267252"/>
          </a:xfrm>
          <a:prstGeom prst="rect">
            <a:avLst/>
          </a:prstGeom>
        </p:spPr>
      </p:pic>
      <p:pic>
        <p:nvPicPr>
          <p:cNvPr id="6" name="Picture 5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64" y="1043980"/>
            <a:ext cx="225089" cy="1292012"/>
          </a:xfrm>
          <a:prstGeom prst="rect">
            <a:avLst/>
          </a:prstGeom>
        </p:spPr>
      </p:pic>
      <p:pic>
        <p:nvPicPr>
          <p:cNvPr id="8" name="Picture 7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47" y="1061848"/>
            <a:ext cx="1280757" cy="1267252"/>
          </a:xfrm>
          <a:prstGeom prst="rect">
            <a:avLst/>
          </a:prstGeom>
        </p:spPr>
      </p:pic>
      <p:pic>
        <p:nvPicPr>
          <p:cNvPr id="9" name="Picture 8" descr="7 Blue_FrontView_BaseTenBloc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59" y="1412790"/>
            <a:ext cx="1280757" cy="1267252"/>
          </a:xfrm>
          <a:prstGeom prst="rect">
            <a:avLst/>
          </a:prstGeom>
        </p:spPr>
      </p:pic>
      <p:pic>
        <p:nvPicPr>
          <p:cNvPr id="10" name="Picture 9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179" y="1061848"/>
            <a:ext cx="225089" cy="1292012"/>
          </a:xfrm>
          <a:prstGeom prst="rect">
            <a:avLst/>
          </a:prstGeom>
        </p:spPr>
      </p:pic>
      <p:pic>
        <p:nvPicPr>
          <p:cNvPr id="11" name="Picture 10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302" y="1213586"/>
            <a:ext cx="225090" cy="199204"/>
          </a:xfrm>
          <a:prstGeom prst="rect">
            <a:avLst/>
          </a:prstGeom>
        </p:spPr>
      </p:pic>
      <p:pic>
        <p:nvPicPr>
          <p:cNvPr id="12" name="Picture 11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095" y="1580689"/>
            <a:ext cx="225090" cy="199204"/>
          </a:xfrm>
          <a:prstGeom prst="rect">
            <a:avLst/>
          </a:prstGeom>
        </p:spPr>
      </p:pic>
      <p:pic>
        <p:nvPicPr>
          <p:cNvPr id="13" name="Picture 12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095" y="1925283"/>
            <a:ext cx="225090" cy="199204"/>
          </a:xfrm>
          <a:prstGeom prst="rect">
            <a:avLst/>
          </a:prstGeom>
        </p:spPr>
      </p:pic>
      <p:pic>
        <p:nvPicPr>
          <p:cNvPr id="14" name="Picture 13" descr="7 Blue_SingleCube_BaseTen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426" y="2276946"/>
            <a:ext cx="225090" cy="199204"/>
          </a:xfrm>
          <a:prstGeom prst="rect">
            <a:avLst/>
          </a:prstGeom>
        </p:spPr>
      </p:pic>
      <p:pic>
        <p:nvPicPr>
          <p:cNvPr id="19" name="Picture 18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38" y="1050642"/>
            <a:ext cx="225089" cy="1292012"/>
          </a:xfrm>
          <a:prstGeom prst="rect">
            <a:avLst/>
          </a:prstGeom>
        </p:spPr>
      </p:pic>
      <p:pic>
        <p:nvPicPr>
          <p:cNvPr id="21" name="Picture 20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81" y="1043980"/>
            <a:ext cx="225089" cy="1292012"/>
          </a:xfrm>
          <a:prstGeom prst="rect">
            <a:avLst/>
          </a:prstGeom>
        </p:spPr>
      </p:pic>
      <p:pic>
        <p:nvPicPr>
          <p:cNvPr id="22" name="Picture 21" descr="7 Blue_Stacked_BaseTen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148" y="1017010"/>
            <a:ext cx="225089" cy="12920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8708" y="3758699"/>
            <a:ext cx="20389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</a:t>
            </a:r>
            <a:r>
              <a:rPr lang="en-US" sz="3200" dirty="0" smtClean="0">
                <a:solidFill>
                  <a:srgbClr val="FF0000"/>
                </a:solidFill>
              </a:rPr>
              <a:t>5</a:t>
            </a:r>
            <a:r>
              <a:rPr lang="en-US" sz="3200" dirty="0" smtClean="0"/>
              <a:t>4 - </a:t>
            </a:r>
            <a:r>
              <a:rPr lang="en-US" sz="3200" dirty="0">
                <a:solidFill>
                  <a:srgbClr val="FF0000"/>
                </a:solidFill>
              </a:rPr>
              <a:t>4</a:t>
            </a:r>
            <a:r>
              <a:rPr lang="en-US" sz="3200" dirty="0" smtClean="0"/>
              <a:t>0 =</a:t>
            </a:r>
            <a:endParaRPr lang="en-US" sz="3200" dirty="0"/>
          </a:p>
        </p:txBody>
      </p:sp>
      <p:sp>
        <p:nvSpPr>
          <p:cNvPr id="3" name="Multiply 2"/>
          <p:cNvSpPr/>
          <p:nvPr/>
        </p:nvSpPr>
        <p:spPr>
          <a:xfrm>
            <a:off x="5445190" y="788646"/>
            <a:ext cx="2256443" cy="1891396"/>
          </a:xfrm>
          <a:prstGeom prst="mathMultiply">
            <a:avLst/>
          </a:prstGeom>
          <a:solidFill>
            <a:srgbClr val="FF0000">
              <a:alpha val="4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46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1193</TotalTime>
  <Words>169</Words>
  <Application>Microsoft Macintosh PowerPoint</Application>
  <PresentationFormat>On-screen Show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Angles</vt:lpstr>
      <vt:lpstr>PowerPoint Presentation</vt:lpstr>
      <vt:lpstr>The model shows the number 238. </vt:lpstr>
      <vt:lpstr>When You change a number by adding  tens, the tens digit changes. </vt:lpstr>
      <vt:lpstr>When You change a number by subtracting tens, the tens digit changes. </vt:lpstr>
      <vt:lpstr>When You change a number by adding hundreds, the hundreds digit changes. </vt:lpstr>
      <vt:lpstr>When You change a number by subtracting hundreds, the hundreds digit changes. </vt:lpstr>
      <vt:lpstr>Let’s practice!</vt:lpstr>
      <vt:lpstr>Let’s practice!</vt:lpstr>
      <vt:lpstr>Let’s practice!</vt:lpstr>
      <vt:lpstr>Let’s practice!</vt:lpstr>
      <vt:lpstr>Let’s practice!</vt:lpstr>
      <vt:lpstr>Let’s practice!</vt:lpstr>
      <vt:lpstr>Let’s practice!</vt:lpstr>
      <vt:lpstr>Let’s practice!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Van Eyck</dc:creator>
  <cp:lastModifiedBy>Mrs Van Eyck</cp:lastModifiedBy>
  <cp:revision>6</cp:revision>
  <dcterms:created xsi:type="dcterms:W3CDTF">2020-03-22T19:40:41Z</dcterms:created>
  <dcterms:modified xsi:type="dcterms:W3CDTF">2020-03-24T00:17:16Z</dcterms:modified>
</cp:coreProperties>
</file>