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3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0485" autoAdjust="0"/>
  </p:normalViewPr>
  <p:slideViewPr>
    <p:cSldViewPr snapToGrid="0" snapToObjects="1">
      <p:cViewPr>
        <p:scale>
          <a:sx n="68" d="100"/>
          <a:sy n="68" d="100"/>
        </p:scale>
        <p:origin x="-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7893-D874-6245-A7C6-15C8B5C4982E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4772-D71B-AA4B-8F0B-E534219695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7893-D874-6245-A7C6-15C8B5C4982E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4772-D71B-AA4B-8F0B-E534219695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7893-D874-6245-A7C6-15C8B5C4982E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4772-D71B-AA4B-8F0B-E534219695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7893-D874-6245-A7C6-15C8B5C4982E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4772-D71B-AA4B-8F0B-E534219695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7893-D874-6245-A7C6-15C8B5C4982E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4772-D71B-AA4B-8F0B-E534219695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7893-D874-6245-A7C6-15C8B5C4982E}" type="datetimeFigureOut">
              <a:rPr lang="en-US" smtClean="0"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4772-D71B-AA4B-8F0B-E534219695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7893-D874-6245-A7C6-15C8B5C4982E}" type="datetimeFigureOut">
              <a:rPr lang="en-US" smtClean="0"/>
              <a:t>3/29/20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4772-D71B-AA4B-8F0B-E534219695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7893-D874-6245-A7C6-15C8B5C4982E}" type="datetimeFigureOut">
              <a:rPr lang="en-US" smtClean="0"/>
              <a:t>3/29/20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4772-D71B-AA4B-8F0B-E534219695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7893-D874-6245-A7C6-15C8B5C4982E}" type="datetimeFigureOut">
              <a:rPr lang="en-US" smtClean="0"/>
              <a:t>3/29/20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4772-D71B-AA4B-8F0B-E534219695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7893-D874-6245-A7C6-15C8B5C4982E}" type="datetimeFigureOut">
              <a:rPr lang="en-US" smtClean="0"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E64772-D71B-AA4B-8F0B-E534219695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87893-D874-6245-A7C6-15C8B5C4982E}" type="datetimeFigureOut">
              <a:rPr lang="en-US" smtClean="0"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4772-D71B-AA4B-8F0B-E534219695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787893-D874-6245-A7C6-15C8B5C4982E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CE64772-D71B-AA4B-8F0B-E534219695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325111"/>
              </p:ext>
            </p:extLst>
          </p:nvPr>
        </p:nvGraphicFramePr>
        <p:xfrm>
          <a:off x="770921" y="840715"/>
          <a:ext cx="7601542" cy="39726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01542"/>
              </a:tblGrid>
              <a:tr h="3972654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latin typeface="Century Gothic"/>
                          <a:cs typeface="Century Gothic"/>
                        </a:rPr>
                        <a:t>15-1</a:t>
                      </a:r>
                      <a:r>
                        <a:rPr lang="en-US" sz="6000" baseline="0" dirty="0" smtClean="0">
                          <a:latin typeface="Century Gothic"/>
                          <a:cs typeface="Century Gothic"/>
                        </a:rPr>
                        <a:t> to 15-3 </a:t>
                      </a:r>
                    </a:p>
                    <a:p>
                      <a:pPr algn="ctr"/>
                      <a:r>
                        <a:rPr lang="en-US" sz="6000" baseline="0" dirty="0" smtClean="0">
                          <a:latin typeface="Century Gothic"/>
                          <a:cs typeface="Century Gothic"/>
                        </a:rPr>
                        <a:t>Review </a:t>
                      </a:r>
                      <a:endParaRPr lang="en-US" sz="6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290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9564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083088"/>
            <a:ext cx="9144000" cy="47058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0729" y="244834"/>
            <a:ext cx="6054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15-1 </a:t>
            </a:r>
            <a:r>
              <a:rPr lang="en-US" sz="2000" dirty="0" smtClean="0"/>
              <a:t>Write each number in the standard form (digits).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1609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G_9562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618774" y="327277"/>
            <a:ext cx="6858000" cy="62034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6756" y="161319"/>
            <a:ext cx="798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15-2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676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G_9563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118726" y="565865"/>
            <a:ext cx="6858000" cy="57262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6756" y="3991037"/>
            <a:ext cx="24978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number 5, write down the pattern and how you know this.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6756" y="186739"/>
            <a:ext cx="798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15-3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54046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14</TotalTime>
  <Words>42</Words>
  <Application>Microsoft Macintosh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Van Eyck</dc:creator>
  <cp:lastModifiedBy>Mrs Van Eyck</cp:lastModifiedBy>
  <cp:revision>2</cp:revision>
  <dcterms:created xsi:type="dcterms:W3CDTF">2020-03-25T19:31:40Z</dcterms:created>
  <dcterms:modified xsi:type="dcterms:W3CDTF">2020-03-29T15:41:03Z</dcterms:modified>
</cp:coreProperties>
</file>