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7" r:id="rId2"/>
    <p:sldId id="259" r:id="rId3"/>
    <p:sldId id="258" r:id="rId4"/>
    <p:sldId id="265" r:id="rId5"/>
    <p:sldId id="264" r:id="rId6"/>
    <p:sldId id="267" r:id="rId7"/>
    <p:sldId id="269" r:id="rId8"/>
    <p:sldId id="270" r:id="rId9"/>
    <p:sldId id="271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06" autoAdjust="0"/>
  </p:normalViewPr>
  <p:slideViewPr>
    <p:cSldViewPr snapToGrid="0" snapToObjects="1">
      <p:cViewPr>
        <p:scale>
          <a:sx n="76" d="100"/>
          <a:sy n="76" d="100"/>
        </p:scale>
        <p:origin x="-1760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24E-0BA3-3F44-9EBD-C1FDA9A68A0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C53A-5C32-FC49-BF7E-6E5BFA03C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24E-0BA3-3F44-9EBD-C1FDA9A68A0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C53A-5C32-FC49-BF7E-6E5BFA03C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24E-0BA3-3F44-9EBD-C1FDA9A68A0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C53A-5C32-FC49-BF7E-6E5BFA03C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24E-0BA3-3F44-9EBD-C1FDA9A68A0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C53A-5C32-FC49-BF7E-6E5BFA03C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24E-0BA3-3F44-9EBD-C1FDA9A68A0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C53A-5C32-FC49-BF7E-6E5BFA03C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24E-0BA3-3F44-9EBD-C1FDA9A68A0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C53A-5C32-FC49-BF7E-6E5BFA03CE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24E-0BA3-3F44-9EBD-C1FDA9A68A0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C53A-5C32-FC49-BF7E-6E5BFA03C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24E-0BA3-3F44-9EBD-C1FDA9A68A0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C53A-5C32-FC49-BF7E-6E5BFA03C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24E-0BA3-3F44-9EBD-C1FDA9A68A0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C53A-5C32-FC49-BF7E-6E5BFA03C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24E-0BA3-3F44-9EBD-C1FDA9A68A0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94C53A-5C32-FC49-BF7E-6E5BFA03C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24E-0BA3-3F44-9EBD-C1FDA9A68A0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C53A-5C32-FC49-BF7E-6E5BFA03CE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317624E-0BA3-3F44-9EBD-C1FDA9A68A0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394C53A-5C32-FC49-BF7E-6E5BFA03CE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86429"/>
              </p:ext>
            </p:extLst>
          </p:nvPr>
        </p:nvGraphicFramePr>
        <p:xfrm>
          <a:off x="770921" y="840715"/>
          <a:ext cx="7601542" cy="397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1542"/>
              </a:tblGrid>
              <a:tr h="397265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15-1 Reading and Writing Numbers to 1,000</a:t>
                      </a:r>
                      <a:endParaRPr lang="en-US" sz="6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16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G_95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858731"/>
            <a:ext cx="7507111" cy="56303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1104" y="178138"/>
            <a:ext cx="900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Solve these problems on a separate piece of paper.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054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5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632178"/>
            <a:ext cx="7520940" cy="56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7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793" y="1029292"/>
            <a:ext cx="8234324" cy="61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2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Number is shown by the models?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1" y="1500034"/>
            <a:ext cx="1907364" cy="1887251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83" y="1767186"/>
            <a:ext cx="335213" cy="1924124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9" y="1826093"/>
            <a:ext cx="335214" cy="29666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2" y="1081325"/>
            <a:ext cx="1907364" cy="1887251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0" y="2563394"/>
            <a:ext cx="1907364" cy="1887251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96" y="1767186"/>
            <a:ext cx="335213" cy="1924124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9" y="2187466"/>
            <a:ext cx="335214" cy="29666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2" y="2554569"/>
            <a:ext cx="335214" cy="29666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2" y="2899163"/>
            <a:ext cx="335214" cy="29666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73" y="3250826"/>
            <a:ext cx="335214" cy="296664"/>
          </a:xfrm>
          <a:prstGeom prst="rect">
            <a:avLst/>
          </a:prstGeom>
        </p:spPr>
      </p:pic>
      <p:pic>
        <p:nvPicPr>
          <p:cNvPr id="15" name="Picture 14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75" y="2069489"/>
            <a:ext cx="335214" cy="296664"/>
          </a:xfrm>
          <a:prstGeom prst="rect">
            <a:avLst/>
          </a:prstGeom>
        </p:spPr>
      </p:pic>
      <p:pic>
        <p:nvPicPr>
          <p:cNvPr id="16" name="Picture 15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6" y="2514485"/>
            <a:ext cx="335214" cy="296664"/>
          </a:xfrm>
          <a:prstGeom prst="rect">
            <a:avLst/>
          </a:prstGeom>
        </p:spPr>
      </p:pic>
      <p:pic>
        <p:nvPicPr>
          <p:cNvPr id="17" name="Picture 1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6" y="2954162"/>
            <a:ext cx="335214" cy="2966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02420" y="4548675"/>
            <a:ext cx="130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Flats = 100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61927" y="4081313"/>
            <a:ext cx="118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Rods = 10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18339" y="3896647"/>
            <a:ext cx="118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Cubes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1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write numbers in three different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Standard Form: 328</a:t>
            </a:r>
          </a:p>
          <a:p>
            <a:r>
              <a:rPr lang="en-US" sz="2000" dirty="0" smtClean="0"/>
              <a:t>Expanded Form: 300 + 20 + 8 </a:t>
            </a:r>
          </a:p>
          <a:p>
            <a:r>
              <a:rPr lang="en-US" sz="2000" dirty="0" smtClean="0"/>
              <a:t>Word Form: three hundred twenty-eight </a:t>
            </a:r>
          </a:p>
          <a:p>
            <a:endParaRPr lang="en-US" sz="2000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6" y="348231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9" y="3238318"/>
            <a:ext cx="225089" cy="1292012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24" y="2872583"/>
            <a:ext cx="225090" cy="19920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04" y="3077208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01" y="3526272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82" y="3238318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24" y="3233956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17" y="3601059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17" y="3945653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48" y="4297316"/>
            <a:ext cx="225090" cy="199204"/>
          </a:xfrm>
          <a:prstGeom prst="rect">
            <a:avLst/>
          </a:prstGeom>
        </p:spPr>
      </p:pic>
      <p:pic>
        <p:nvPicPr>
          <p:cNvPr id="15" name="Picture 14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50" y="3115979"/>
            <a:ext cx="225090" cy="199204"/>
          </a:xfrm>
          <a:prstGeom prst="rect">
            <a:avLst/>
          </a:prstGeom>
        </p:spPr>
      </p:pic>
      <p:pic>
        <p:nvPicPr>
          <p:cNvPr id="16" name="Picture 15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61" y="3560975"/>
            <a:ext cx="225090" cy="199204"/>
          </a:xfrm>
          <a:prstGeom prst="rect">
            <a:avLst/>
          </a:prstGeom>
        </p:spPr>
      </p:pic>
      <p:pic>
        <p:nvPicPr>
          <p:cNvPr id="17" name="Picture 1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61" y="4000652"/>
            <a:ext cx="225090" cy="19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3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064" y="5097021"/>
            <a:ext cx="5466188" cy="156044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is the standard form?</a:t>
            </a:r>
          </a:p>
          <a:p>
            <a:pPr algn="ctr"/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14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40" y="2955053"/>
            <a:ext cx="225089" cy="1292012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8" y="2832499"/>
            <a:ext cx="225090" cy="19920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19" y="1195540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16" y="1195540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27" y="2972921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8" y="3193872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1" y="3560975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1" y="3905569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02" y="4257232"/>
            <a:ext cx="225090" cy="199204"/>
          </a:xfrm>
          <a:prstGeom prst="rect">
            <a:avLst/>
          </a:prstGeom>
        </p:spPr>
      </p:pic>
      <p:pic>
        <p:nvPicPr>
          <p:cNvPr id="18" name="Picture 1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16" y="1195540"/>
            <a:ext cx="1280757" cy="1267252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37" y="2961715"/>
            <a:ext cx="225089" cy="1292012"/>
          </a:xfrm>
          <a:prstGeom prst="rect">
            <a:avLst/>
          </a:prstGeom>
        </p:spPr>
      </p:pic>
      <p:pic>
        <p:nvPicPr>
          <p:cNvPr id="20" name="Picture 1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04" y="2955053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29" y="2955053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76" y="2928083"/>
            <a:ext cx="225089" cy="12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8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064" y="5097021"/>
            <a:ext cx="5466188" cy="156044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is the standard form?</a:t>
            </a:r>
          </a:p>
          <a:p>
            <a:pPr algn="ctr"/>
            <a:r>
              <a:rPr lang="en-US" sz="5400" dirty="0" smtClean="0"/>
              <a:t>465 </a:t>
            </a:r>
            <a:endParaRPr lang="en-US" sz="5400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14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40" y="2955053"/>
            <a:ext cx="225089" cy="1292012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8" y="2832499"/>
            <a:ext cx="225090" cy="19920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19" y="1195540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16" y="1195540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27" y="2972921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8" y="3193872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1" y="3560975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1" y="3905569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02" y="4257232"/>
            <a:ext cx="225090" cy="199204"/>
          </a:xfrm>
          <a:prstGeom prst="rect">
            <a:avLst/>
          </a:prstGeom>
        </p:spPr>
      </p:pic>
      <p:pic>
        <p:nvPicPr>
          <p:cNvPr id="18" name="Picture 1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16" y="1195540"/>
            <a:ext cx="1280757" cy="1267252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37" y="2961715"/>
            <a:ext cx="225089" cy="1292012"/>
          </a:xfrm>
          <a:prstGeom prst="rect">
            <a:avLst/>
          </a:prstGeom>
        </p:spPr>
      </p:pic>
      <p:pic>
        <p:nvPicPr>
          <p:cNvPr id="20" name="Picture 1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04" y="2955053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29" y="2955053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76" y="2928083"/>
            <a:ext cx="225089" cy="12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0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064" y="5097021"/>
            <a:ext cx="5669912" cy="15604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the expanded form?</a:t>
            </a:r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14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40" y="2955053"/>
            <a:ext cx="225089" cy="1292012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8" y="2832499"/>
            <a:ext cx="225090" cy="19920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19" y="1195540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16" y="1195540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27" y="2972921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8" y="3193872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1" y="3560975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1" y="3905569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02" y="4257232"/>
            <a:ext cx="225090" cy="199204"/>
          </a:xfrm>
          <a:prstGeom prst="rect">
            <a:avLst/>
          </a:prstGeom>
        </p:spPr>
      </p:pic>
      <p:pic>
        <p:nvPicPr>
          <p:cNvPr id="18" name="Picture 1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16" y="1195540"/>
            <a:ext cx="1280757" cy="1267252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37" y="2961715"/>
            <a:ext cx="225089" cy="1292012"/>
          </a:xfrm>
          <a:prstGeom prst="rect">
            <a:avLst/>
          </a:prstGeom>
        </p:spPr>
      </p:pic>
      <p:pic>
        <p:nvPicPr>
          <p:cNvPr id="20" name="Picture 1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04" y="2955053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29" y="2955053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76" y="2928083"/>
            <a:ext cx="225089" cy="12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6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064" y="5097021"/>
            <a:ext cx="5669912" cy="156044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is the expanded form?</a:t>
            </a:r>
          </a:p>
          <a:p>
            <a:pPr algn="ctr"/>
            <a:r>
              <a:rPr lang="en-US" sz="5400" dirty="0" smtClean="0"/>
              <a:t>400 + 60 + 5 </a:t>
            </a:r>
            <a:endParaRPr lang="en-US" sz="5400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14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40" y="2955053"/>
            <a:ext cx="225089" cy="1292012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8" y="2832499"/>
            <a:ext cx="225090" cy="19920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19" y="1195540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16" y="1195540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27" y="2972921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8" y="3193872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1" y="3560975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1" y="3905569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02" y="4257232"/>
            <a:ext cx="225090" cy="199204"/>
          </a:xfrm>
          <a:prstGeom prst="rect">
            <a:avLst/>
          </a:prstGeom>
        </p:spPr>
      </p:pic>
      <p:pic>
        <p:nvPicPr>
          <p:cNvPr id="18" name="Picture 1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16" y="1195540"/>
            <a:ext cx="1280757" cy="1267252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37" y="2961715"/>
            <a:ext cx="225089" cy="1292012"/>
          </a:xfrm>
          <a:prstGeom prst="rect">
            <a:avLst/>
          </a:prstGeom>
        </p:spPr>
      </p:pic>
      <p:pic>
        <p:nvPicPr>
          <p:cNvPr id="20" name="Picture 1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04" y="2955053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29" y="2955053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76" y="2928083"/>
            <a:ext cx="225089" cy="12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1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064" y="5097021"/>
            <a:ext cx="5669912" cy="15604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the word form?</a:t>
            </a:r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14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40" y="2955053"/>
            <a:ext cx="225089" cy="1292012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8" y="2832499"/>
            <a:ext cx="225090" cy="19920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19" y="1195540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16" y="1195540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27" y="2972921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8" y="3193872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1" y="3560975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1" y="3905569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02" y="4257232"/>
            <a:ext cx="225090" cy="199204"/>
          </a:xfrm>
          <a:prstGeom prst="rect">
            <a:avLst/>
          </a:prstGeom>
        </p:spPr>
      </p:pic>
      <p:pic>
        <p:nvPicPr>
          <p:cNvPr id="18" name="Picture 1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16" y="1195540"/>
            <a:ext cx="1280757" cy="1267252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37" y="2961715"/>
            <a:ext cx="225089" cy="1292012"/>
          </a:xfrm>
          <a:prstGeom prst="rect">
            <a:avLst/>
          </a:prstGeom>
        </p:spPr>
      </p:pic>
      <p:pic>
        <p:nvPicPr>
          <p:cNvPr id="20" name="Picture 1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04" y="2955053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29" y="2955053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76" y="2928083"/>
            <a:ext cx="225089" cy="12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9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064" y="5097021"/>
            <a:ext cx="5669912" cy="156044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What is the word form?</a:t>
            </a:r>
          </a:p>
          <a:p>
            <a:pPr algn="ctr"/>
            <a:r>
              <a:rPr lang="en-US" sz="4700" dirty="0" smtClean="0"/>
              <a:t>Four hundred sixty-five</a:t>
            </a:r>
            <a:endParaRPr lang="en-US" sz="4700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14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40" y="2955053"/>
            <a:ext cx="225089" cy="1292012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8" y="2832499"/>
            <a:ext cx="225090" cy="19920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19" y="1195540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16" y="1195540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27" y="2972921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8" y="3193872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1" y="3560975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71" y="3905569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02" y="4257232"/>
            <a:ext cx="225090" cy="199204"/>
          </a:xfrm>
          <a:prstGeom prst="rect">
            <a:avLst/>
          </a:prstGeom>
        </p:spPr>
      </p:pic>
      <p:pic>
        <p:nvPicPr>
          <p:cNvPr id="18" name="Picture 1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16" y="1195540"/>
            <a:ext cx="1280757" cy="1267252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37" y="2961715"/>
            <a:ext cx="225089" cy="1292012"/>
          </a:xfrm>
          <a:prstGeom prst="rect">
            <a:avLst/>
          </a:prstGeom>
        </p:spPr>
      </p:pic>
      <p:pic>
        <p:nvPicPr>
          <p:cNvPr id="20" name="Picture 1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04" y="2955053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29" y="2955053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76" y="2928083"/>
            <a:ext cx="225089" cy="12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7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921</TotalTime>
  <Words>130</Words>
  <Application>Microsoft Macintosh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PowerPoint Presentation</vt:lpstr>
      <vt:lpstr>What Number is shown by the models?</vt:lpstr>
      <vt:lpstr>You can write numbers in three different ways</vt:lpstr>
      <vt:lpstr>Let’s practice!</vt:lpstr>
      <vt:lpstr>Let’s practice!</vt:lpstr>
      <vt:lpstr>Let’s practice!</vt:lpstr>
      <vt:lpstr>Let’s practice!</vt:lpstr>
      <vt:lpstr>Let’s practice!</vt:lpstr>
      <vt:lpstr>Let’s practice!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Van Eyck</dc:creator>
  <cp:lastModifiedBy>Mrs Van Eyck</cp:lastModifiedBy>
  <cp:revision>7</cp:revision>
  <dcterms:created xsi:type="dcterms:W3CDTF">2020-03-22T01:05:19Z</dcterms:created>
  <dcterms:modified xsi:type="dcterms:W3CDTF">2020-03-22T16:26:50Z</dcterms:modified>
</cp:coreProperties>
</file>