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126" autoAdjust="0"/>
  </p:normalViewPr>
  <p:slideViewPr>
    <p:cSldViewPr snapToGrid="0" snapToObjects="1">
      <p:cViewPr>
        <p:scale>
          <a:sx n="63" d="100"/>
          <a:sy n="63" d="100"/>
        </p:scale>
        <p:origin x="-10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1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0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3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6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3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9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B871-28AF-E945-A620-7CF221ECC51C}" type="datetimeFigureOut">
              <a:rPr lang="en-US" smtClean="0"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5FA5-05A9-BD4E-B2D0-5AF0728C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6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822960" y="226668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4127" y="1002434"/>
            <a:ext cx="883408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cap="none" dirty="0">
                <a:latin typeface="Century Gothic"/>
                <a:cs typeface="Century Gothic"/>
              </a:rPr>
              <a:t>A</a:t>
            </a:r>
            <a:r>
              <a:rPr lang="en-US" sz="2000" cap="none" dirty="0" smtClean="0">
                <a:latin typeface="Century Gothic"/>
                <a:cs typeface="Century Gothic"/>
              </a:rPr>
              <a:t>nswer these questions on a separate sheet of paper. Don’t forget to show your work!   </a:t>
            </a:r>
            <a:endParaRPr lang="en-US" sz="2000" cap="none" dirty="0"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310" y="-17722"/>
            <a:ext cx="82243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entury Gothic"/>
                <a:cs typeface="Century Gothic"/>
              </a:rPr>
              <a:t>Review! </a:t>
            </a:r>
            <a:endParaRPr lang="en-US" sz="2400" b="1" dirty="0">
              <a:latin typeface="Century Gothic"/>
              <a:cs typeface="Century Gothic"/>
            </a:endParaRPr>
          </a:p>
          <a:p>
            <a:pPr algn="ctr"/>
            <a:r>
              <a:rPr lang="en-US" sz="2000" dirty="0" smtClean="0">
                <a:latin typeface="Century Gothic"/>
                <a:cs typeface="Century Gothic"/>
              </a:rPr>
              <a:t>Add and Subtract </a:t>
            </a:r>
            <a:r>
              <a:rPr lang="en-US" sz="2000" dirty="0">
                <a:latin typeface="Century Gothic"/>
                <a:cs typeface="Century Gothic"/>
              </a:rPr>
              <a:t>3-Digit </a:t>
            </a:r>
            <a:r>
              <a:rPr lang="en-US" sz="2000" dirty="0" smtClean="0">
                <a:latin typeface="Century Gothic"/>
                <a:cs typeface="Century Gothic"/>
              </a:rPr>
              <a:t>Numbers</a:t>
            </a:r>
            <a:endParaRPr lang="en-US" sz="2000" dirty="0">
              <a:latin typeface="Century Gothic"/>
              <a:cs typeface="Century Gothic"/>
            </a:endParaRPr>
          </a:p>
        </p:txBody>
      </p:sp>
      <p:pic>
        <p:nvPicPr>
          <p:cNvPr id="7" name="Picture 6" descr="Screen Shot 2020-05-24 at 3.30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10" y="2028327"/>
            <a:ext cx="8224309" cy="268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4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20-05-24 at 3.31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18" y="908401"/>
            <a:ext cx="8565633" cy="30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7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26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Van Eyck</dc:creator>
  <cp:lastModifiedBy>Mrs Van Eyck</cp:lastModifiedBy>
  <cp:revision>22</cp:revision>
  <dcterms:created xsi:type="dcterms:W3CDTF">2020-04-18T00:10:07Z</dcterms:created>
  <dcterms:modified xsi:type="dcterms:W3CDTF">2020-05-25T22:35:30Z</dcterms:modified>
</cp:coreProperties>
</file>