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2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820" autoAdjust="0"/>
  </p:normalViewPr>
  <p:slideViewPr>
    <p:cSldViewPr snapToGrid="0" snapToObjects="1">
      <p:cViewPr>
        <p:scale>
          <a:sx n="68" d="100"/>
          <a:sy n="68" d="100"/>
        </p:scale>
        <p:origin x="-94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B9E7513-212F-414B-BF7F-549C6CD462E6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9D4232-071C-5E45-AB81-82DF8F79C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21745"/>
              </p:ext>
            </p:extLst>
          </p:nvPr>
        </p:nvGraphicFramePr>
        <p:xfrm>
          <a:off x="770921" y="840715"/>
          <a:ext cx="7601542" cy="397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1542"/>
              </a:tblGrid>
              <a:tr h="397265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15</a:t>
                      </a:r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-6,</a:t>
                      </a:r>
                      <a:r>
                        <a:rPr lang="en-US" sz="6000" baseline="0" dirty="0" smtClean="0">
                          <a:latin typeface="Century Gothic"/>
                          <a:cs typeface="Century Gothic"/>
                        </a:rPr>
                        <a:t> 15-7</a:t>
                      </a:r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 </a:t>
                      </a:r>
                      <a:endParaRPr lang="en-US" sz="6000" dirty="0" smtClean="0"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Review </a:t>
                      </a:r>
                      <a:endParaRPr lang="en-US" sz="6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8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5350" y="296600"/>
            <a:ext cx="868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Answer these questions on a separate sheet of paper. </a:t>
            </a:r>
          </a:p>
        </p:txBody>
      </p:sp>
      <p:pic>
        <p:nvPicPr>
          <p:cNvPr id="2" name="Picture 1" descr="IMG_96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3531" r="48335"/>
          <a:stretch/>
        </p:blipFill>
        <p:spPr>
          <a:xfrm rot="5400000">
            <a:off x="1852224" y="-206961"/>
            <a:ext cx="5370717" cy="77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0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5350" y="296600"/>
            <a:ext cx="868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Answer these questions on a separate sheet of paper. </a:t>
            </a:r>
          </a:p>
        </p:txBody>
      </p:sp>
      <p:pic>
        <p:nvPicPr>
          <p:cNvPr id="2" name="Picture 1" descr="IMG_96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9" t="3531" r="1505" b="3561"/>
          <a:stretch/>
        </p:blipFill>
        <p:spPr>
          <a:xfrm rot="5400000">
            <a:off x="2166571" y="-56338"/>
            <a:ext cx="4985939" cy="74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6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2294" r="33382" b="8659"/>
          <a:stretch/>
        </p:blipFill>
        <p:spPr>
          <a:xfrm rot="5400000">
            <a:off x="1172976" y="-108473"/>
            <a:ext cx="6858002" cy="70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0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6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t="2294" b="8659"/>
          <a:stretch/>
        </p:blipFill>
        <p:spPr>
          <a:xfrm rot="5400000">
            <a:off x="2757058" y="-870897"/>
            <a:ext cx="3604065" cy="69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65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</Words>
  <Application>Microsoft Macintosh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PowerPoint Presentation</vt:lpstr>
      <vt:lpstr>Answer these questions on a separate sheet of paper. </vt:lpstr>
      <vt:lpstr>Answer these questions on a separate sheet of paper.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 Eyck</dc:creator>
  <cp:lastModifiedBy>Mrs Van Eyck</cp:lastModifiedBy>
  <cp:revision>2</cp:revision>
  <dcterms:created xsi:type="dcterms:W3CDTF">2020-04-05T16:25:52Z</dcterms:created>
  <dcterms:modified xsi:type="dcterms:W3CDTF">2020-04-05T16:36:43Z</dcterms:modified>
</cp:coreProperties>
</file>